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15"/>
  </p:notesMasterIdLst>
  <p:sldIdLst>
    <p:sldId id="288" r:id="rId2"/>
    <p:sldId id="283" r:id="rId3"/>
    <p:sldId id="353" r:id="rId4"/>
    <p:sldId id="368" r:id="rId5"/>
    <p:sldId id="372" r:id="rId6"/>
    <p:sldId id="373" r:id="rId7"/>
    <p:sldId id="374" r:id="rId8"/>
    <p:sldId id="375" r:id="rId9"/>
    <p:sldId id="376" r:id="rId10"/>
    <p:sldId id="371" r:id="rId11"/>
    <p:sldId id="364" r:id="rId12"/>
    <p:sldId id="370" r:id="rId13"/>
    <p:sldId id="354" r:id="rId14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94691"/>
  </p:normalViewPr>
  <p:slideViewPr>
    <p:cSldViewPr snapToGrid="0">
      <p:cViewPr varScale="1">
        <p:scale>
          <a:sx n="78" d="100"/>
          <a:sy n="78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5DC99-92A1-47BC-A74F-D0E7B29B754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3E94011C-D52F-4CE8-B35E-77E42B937102}">
      <dgm:prSet phldrT="[Metin]" custT="1"/>
      <dgm:spPr/>
      <dgm:t>
        <a:bodyPr/>
        <a:lstStyle/>
        <a:p>
          <a:r>
            <a:rPr lang="tr-TR" sz="1700" b="1"/>
            <a:t>Yürütme Kurulu</a:t>
          </a:r>
        </a:p>
      </dgm:t>
    </dgm:pt>
    <dgm:pt modelId="{DED9933D-9640-4FD7-8191-E65A762E974F}" type="parTrans" cxnId="{B5F59B46-A05A-46A6-8D45-612AA2BEB68B}">
      <dgm:prSet/>
      <dgm:spPr/>
      <dgm:t>
        <a:bodyPr/>
        <a:lstStyle/>
        <a:p>
          <a:endParaRPr lang="tr-TR"/>
        </a:p>
      </dgm:t>
    </dgm:pt>
    <dgm:pt modelId="{1221ABAE-D966-4979-A535-E9DA47B70690}" type="sibTrans" cxnId="{B5F59B46-A05A-46A6-8D45-612AA2BEB68B}">
      <dgm:prSet/>
      <dgm:spPr/>
      <dgm:t>
        <a:bodyPr/>
        <a:lstStyle/>
        <a:p>
          <a:endParaRPr lang="tr-TR"/>
        </a:p>
      </dgm:t>
    </dgm:pt>
    <dgm:pt modelId="{F1D560E5-DAA8-4ED6-9DCA-FDF7612E1947}">
      <dgm:prSet phldrT="[Metin]" custT="1"/>
      <dgm:spPr/>
      <dgm:t>
        <a:bodyPr/>
        <a:lstStyle/>
        <a:p>
          <a:r>
            <a:rPr lang="tr-TR" sz="1700" dirty="0"/>
            <a:t>Eğitim Programlarının Tasarımı, Değerlendirilmesi ve Geliştirilmesi Çalışma Grubu </a:t>
          </a:r>
        </a:p>
      </dgm:t>
    </dgm:pt>
    <dgm:pt modelId="{78790784-032F-4698-AEAA-D1C3A4760710}" type="parTrans" cxnId="{3ABCCAAF-8526-4732-9846-BBE6ACAB9A0F}">
      <dgm:prSet/>
      <dgm:spPr/>
      <dgm:t>
        <a:bodyPr/>
        <a:lstStyle/>
        <a:p>
          <a:endParaRPr lang="tr-TR"/>
        </a:p>
      </dgm:t>
    </dgm:pt>
    <dgm:pt modelId="{FB173E23-731A-46C7-BA52-DB067521DE17}" type="sibTrans" cxnId="{3ABCCAAF-8526-4732-9846-BBE6ACAB9A0F}">
      <dgm:prSet/>
      <dgm:spPr/>
      <dgm:t>
        <a:bodyPr/>
        <a:lstStyle/>
        <a:p>
          <a:endParaRPr lang="tr-TR"/>
        </a:p>
      </dgm:t>
    </dgm:pt>
    <dgm:pt modelId="{F22910CA-B77C-414E-BD2E-BD1C6E3F59FC}">
      <dgm:prSet phldrT="[Metin]" custT="1"/>
      <dgm:spPr/>
      <dgm:t>
        <a:bodyPr/>
        <a:lstStyle/>
        <a:p>
          <a:r>
            <a:rPr lang="tr-TR" sz="1700" dirty="0"/>
            <a:t>Öğretim Elemanlarının Öğretim Yetkinliklerinin Geliştirilmesi Çalışma Grubu </a:t>
          </a:r>
        </a:p>
      </dgm:t>
    </dgm:pt>
    <dgm:pt modelId="{21F212F9-F382-4A5E-B2DC-E2D4723B7124}" type="parTrans" cxnId="{9D8F21D3-240F-4A16-A169-D0AC83A0F4BC}">
      <dgm:prSet/>
      <dgm:spPr/>
      <dgm:t>
        <a:bodyPr/>
        <a:lstStyle/>
        <a:p>
          <a:endParaRPr lang="tr-TR"/>
        </a:p>
      </dgm:t>
    </dgm:pt>
    <dgm:pt modelId="{D742FA74-D1A4-439A-B045-9C36EC38BEDE}" type="sibTrans" cxnId="{9D8F21D3-240F-4A16-A169-D0AC83A0F4BC}">
      <dgm:prSet/>
      <dgm:spPr/>
      <dgm:t>
        <a:bodyPr/>
        <a:lstStyle/>
        <a:p>
          <a:endParaRPr lang="tr-TR"/>
        </a:p>
      </dgm:t>
    </dgm:pt>
    <dgm:pt modelId="{0E811FF4-828F-4699-A17C-104F55356EA3}">
      <dgm:prSet phldrT="[Metin]" custT="1"/>
      <dgm:spPr/>
      <dgm:t>
        <a:bodyPr/>
        <a:lstStyle/>
        <a:p>
          <a:r>
            <a:rPr lang="tr-TR" sz="1700" dirty="0"/>
            <a:t>Uyum (Oryantasyon) Programlarının Geliştirilmesi ve Uygulanması Çalışma Grubu </a:t>
          </a:r>
        </a:p>
      </dgm:t>
    </dgm:pt>
    <dgm:pt modelId="{A3105F1C-E2E5-4B5E-9C38-E696F8E7D374}" type="parTrans" cxnId="{B75D95D2-DDAF-4B55-8EB6-F267405CF3D4}">
      <dgm:prSet/>
      <dgm:spPr/>
      <dgm:t>
        <a:bodyPr/>
        <a:lstStyle/>
        <a:p>
          <a:endParaRPr lang="tr-TR"/>
        </a:p>
      </dgm:t>
    </dgm:pt>
    <dgm:pt modelId="{13E5C488-1D5E-4289-9413-6DAB70A5EC85}" type="sibTrans" cxnId="{B75D95D2-DDAF-4B55-8EB6-F267405CF3D4}">
      <dgm:prSet/>
      <dgm:spPr/>
      <dgm:t>
        <a:bodyPr/>
        <a:lstStyle/>
        <a:p>
          <a:endParaRPr lang="tr-TR"/>
        </a:p>
      </dgm:t>
    </dgm:pt>
    <dgm:pt modelId="{18462CF8-452F-466E-AB27-D023201F1BBB}">
      <dgm:prSet custT="1"/>
      <dgm:spPr/>
      <dgm:t>
        <a:bodyPr/>
        <a:lstStyle/>
        <a:p>
          <a:r>
            <a:rPr lang="tr-TR" sz="1700" dirty="0"/>
            <a:t>Ders Programını Destekleyici Etkinlikler Çalışma Grubu </a:t>
          </a:r>
        </a:p>
      </dgm:t>
    </dgm:pt>
    <dgm:pt modelId="{4F89BC80-EF72-49E3-A4E2-E84CB5046F06}" type="parTrans" cxnId="{0101DED1-0FD7-4675-A973-01240AA3EC92}">
      <dgm:prSet/>
      <dgm:spPr/>
      <dgm:t>
        <a:bodyPr/>
        <a:lstStyle/>
        <a:p>
          <a:endParaRPr lang="tr-TR"/>
        </a:p>
      </dgm:t>
    </dgm:pt>
    <dgm:pt modelId="{B9E2655E-2541-49DF-A3B2-F985E53EED39}" type="sibTrans" cxnId="{0101DED1-0FD7-4675-A973-01240AA3EC92}">
      <dgm:prSet/>
      <dgm:spPr/>
      <dgm:t>
        <a:bodyPr/>
        <a:lstStyle/>
        <a:p>
          <a:endParaRPr lang="tr-TR"/>
        </a:p>
      </dgm:t>
    </dgm:pt>
    <dgm:pt modelId="{5F9AC1E9-9EC0-4A69-9747-00D19104AF74}">
      <dgm:prSet custT="1"/>
      <dgm:spPr/>
      <dgm:t>
        <a:bodyPr/>
        <a:lstStyle/>
        <a:p>
          <a:r>
            <a:rPr lang="tr-TR" sz="1700" dirty="0"/>
            <a:t>Öğrenme Kaynakları ve Akademik Destek Çalışma Grubu </a:t>
          </a:r>
        </a:p>
      </dgm:t>
    </dgm:pt>
    <dgm:pt modelId="{1644FD74-E470-4A96-864D-2E840D9A7BE0}" type="parTrans" cxnId="{B5667E47-7615-40B9-A29C-5DF938FDCCFD}">
      <dgm:prSet/>
      <dgm:spPr/>
      <dgm:t>
        <a:bodyPr/>
        <a:lstStyle/>
        <a:p>
          <a:endParaRPr lang="tr-TR"/>
        </a:p>
      </dgm:t>
    </dgm:pt>
    <dgm:pt modelId="{77773609-7EF9-4B87-8A97-86321F66EC9C}" type="sibTrans" cxnId="{B5667E47-7615-40B9-A29C-5DF938FDCCFD}">
      <dgm:prSet/>
      <dgm:spPr/>
      <dgm:t>
        <a:bodyPr/>
        <a:lstStyle/>
        <a:p>
          <a:endParaRPr lang="tr-TR"/>
        </a:p>
      </dgm:t>
    </dgm:pt>
    <dgm:pt modelId="{A46DF368-19D6-4C03-B6E8-2503F6502E6F}">
      <dgm:prSet custT="1"/>
      <dgm:spPr/>
      <dgm:t>
        <a:bodyPr/>
        <a:lstStyle/>
        <a:p>
          <a:r>
            <a:rPr lang="tr-TR" sz="1700" b="1" dirty="0"/>
            <a:t>ÇUKUROVA ÜNİVERSİTESİ </a:t>
          </a:r>
        </a:p>
        <a:p>
          <a:r>
            <a:rPr lang="tr-TR" sz="1700" b="1" dirty="0"/>
            <a:t>EĞİTİM KOORDİNATÖRLÜĞÜ (ÇÜEK)</a:t>
          </a:r>
        </a:p>
      </dgm:t>
    </dgm:pt>
    <dgm:pt modelId="{70905FA8-4D1E-4358-8907-F961739EAAC9}" type="parTrans" cxnId="{A78D65D6-2847-43C7-A087-7226161164ED}">
      <dgm:prSet/>
      <dgm:spPr/>
      <dgm:t>
        <a:bodyPr/>
        <a:lstStyle/>
        <a:p>
          <a:endParaRPr lang="tr-TR"/>
        </a:p>
      </dgm:t>
    </dgm:pt>
    <dgm:pt modelId="{392C1FF6-76C9-473F-9396-2526038EC03B}" type="sibTrans" cxnId="{A78D65D6-2847-43C7-A087-7226161164ED}">
      <dgm:prSet/>
      <dgm:spPr/>
      <dgm:t>
        <a:bodyPr/>
        <a:lstStyle/>
        <a:p>
          <a:endParaRPr lang="tr-TR"/>
        </a:p>
      </dgm:t>
    </dgm:pt>
    <dgm:pt modelId="{49B2E731-B264-4A86-8568-F71E27F5061D}">
      <dgm:prSet custT="1"/>
      <dgm:spPr/>
      <dgm:t>
        <a:bodyPr/>
        <a:lstStyle/>
        <a:p>
          <a:r>
            <a:rPr lang="tr-TR" sz="1700" dirty="0"/>
            <a:t>Birim Eğitim Koordinasyon Kurulları (BEKK)</a:t>
          </a:r>
        </a:p>
      </dgm:t>
    </dgm:pt>
    <dgm:pt modelId="{5624D3A9-9E6A-4472-B0A8-FA283341C61C}" type="parTrans" cxnId="{EE6AFE8D-4860-4BC2-A83E-5EE9A2BD36CA}">
      <dgm:prSet/>
      <dgm:spPr/>
      <dgm:t>
        <a:bodyPr/>
        <a:lstStyle/>
        <a:p>
          <a:endParaRPr lang="tr-TR"/>
        </a:p>
      </dgm:t>
    </dgm:pt>
    <dgm:pt modelId="{2BFCDE56-46A3-4567-9E8B-64013A9C30C5}" type="sibTrans" cxnId="{EE6AFE8D-4860-4BC2-A83E-5EE9A2BD36CA}">
      <dgm:prSet/>
      <dgm:spPr/>
      <dgm:t>
        <a:bodyPr/>
        <a:lstStyle/>
        <a:p>
          <a:endParaRPr lang="tr-TR"/>
        </a:p>
      </dgm:t>
    </dgm:pt>
    <dgm:pt modelId="{1602E61B-83CD-430C-A901-F761D3A495FE}" type="pres">
      <dgm:prSet presAssocID="{74B5DC99-92A1-47BC-A74F-D0E7B29B7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B893D3-1AC1-4804-B6A0-33FB369C6B7F}" type="pres">
      <dgm:prSet presAssocID="{A46DF368-19D6-4C03-B6E8-2503F6502E6F}" presName="hierRoot1" presStyleCnt="0"/>
      <dgm:spPr/>
    </dgm:pt>
    <dgm:pt modelId="{D8BCB2A8-EABF-4D08-9358-B7C7F214A9A1}" type="pres">
      <dgm:prSet presAssocID="{A46DF368-19D6-4C03-B6E8-2503F6502E6F}" presName="composite" presStyleCnt="0"/>
      <dgm:spPr/>
    </dgm:pt>
    <dgm:pt modelId="{895A8199-34E9-48B3-B146-E5902FF4F3F3}" type="pres">
      <dgm:prSet presAssocID="{A46DF368-19D6-4C03-B6E8-2503F6502E6F}" presName="background" presStyleLbl="node0" presStyleIdx="0" presStyleCnt="1"/>
      <dgm:spPr/>
    </dgm:pt>
    <dgm:pt modelId="{FC46E08C-4913-4A03-A12B-31BC49D18CF3}" type="pres">
      <dgm:prSet presAssocID="{A46DF368-19D6-4C03-B6E8-2503F6502E6F}" presName="text" presStyleLbl="fgAcc0" presStyleIdx="0" presStyleCnt="1" custScaleX="326028" custLinFactNeighborY="-68826">
        <dgm:presLayoutVars>
          <dgm:chPref val="3"/>
        </dgm:presLayoutVars>
      </dgm:prSet>
      <dgm:spPr/>
    </dgm:pt>
    <dgm:pt modelId="{CCA14F0C-46B6-4BDE-B350-D6E582C1AB9B}" type="pres">
      <dgm:prSet presAssocID="{A46DF368-19D6-4C03-B6E8-2503F6502E6F}" presName="hierChild2" presStyleCnt="0"/>
      <dgm:spPr/>
    </dgm:pt>
    <dgm:pt modelId="{861ED448-5358-484A-9AA1-B36CEC408CC5}" type="pres">
      <dgm:prSet presAssocID="{DED9933D-9640-4FD7-8191-E65A762E974F}" presName="Name10" presStyleLbl="parChTrans1D2" presStyleIdx="0" presStyleCnt="1"/>
      <dgm:spPr/>
    </dgm:pt>
    <dgm:pt modelId="{9E1A7A73-1B4B-41B8-BAE8-EA1FC2259C3F}" type="pres">
      <dgm:prSet presAssocID="{3E94011C-D52F-4CE8-B35E-77E42B937102}" presName="hierRoot2" presStyleCnt="0"/>
      <dgm:spPr/>
    </dgm:pt>
    <dgm:pt modelId="{D02BB907-9585-47E5-A86D-2D6A49CEF902}" type="pres">
      <dgm:prSet presAssocID="{3E94011C-D52F-4CE8-B35E-77E42B937102}" presName="composite2" presStyleCnt="0"/>
      <dgm:spPr/>
    </dgm:pt>
    <dgm:pt modelId="{723E7BBF-A1AE-462E-9AFF-9FE43733464C}" type="pres">
      <dgm:prSet presAssocID="{3E94011C-D52F-4CE8-B35E-77E42B937102}" presName="background2" presStyleLbl="node2" presStyleIdx="0" presStyleCnt="1"/>
      <dgm:spPr/>
    </dgm:pt>
    <dgm:pt modelId="{0961EB67-83C3-458E-BF9E-16CB163D821C}" type="pres">
      <dgm:prSet presAssocID="{3E94011C-D52F-4CE8-B35E-77E42B937102}" presName="text2" presStyleLbl="fgAcc2" presStyleIdx="0" presStyleCnt="1" custScaleX="170440" custLinFactNeighborX="1008" custLinFactNeighborY="-88866">
        <dgm:presLayoutVars>
          <dgm:chPref val="3"/>
        </dgm:presLayoutVars>
      </dgm:prSet>
      <dgm:spPr/>
    </dgm:pt>
    <dgm:pt modelId="{5FE4D3BE-C802-47AE-BF24-67B447794708}" type="pres">
      <dgm:prSet presAssocID="{3E94011C-D52F-4CE8-B35E-77E42B937102}" presName="hierChild3" presStyleCnt="0"/>
      <dgm:spPr/>
    </dgm:pt>
    <dgm:pt modelId="{268E1719-0899-4475-B9F3-BBCB6E04B0EC}" type="pres">
      <dgm:prSet presAssocID="{78790784-032F-4698-AEAA-D1C3A4760710}" presName="Name17" presStyleLbl="parChTrans1D3" presStyleIdx="0" presStyleCnt="5"/>
      <dgm:spPr/>
    </dgm:pt>
    <dgm:pt modelId="{23F220D9-1B45-48B5-830B-F5E5F70EC340}" type="pres">
      <dgm:prSet presAssocID="{F1D560E5-DAA8-4ED6-9DCA-FDF7612E1947}" presName="hierRoot3" presStyleCnt="0"/>
      <dgm:spPr/>
    </dgm:pt>
    <dgm:pt modelId="{8C0BE792-6428-45B2-A4C3-1FD4307DA69E}" type="pres">
      <dgm:prSet presAssocID="{F1D560E5-DAA8-4ED6-9DCA-FDF7612E1947}" presName="composite3" presStyleCnt="0"/>
      <dgm:spPr/>
    </dgm:pt>
    <dgm:pt modelId="{8FC40AF4-01F6-484D-8811-FE2741AF7AC9}" type="pres">
      <dgm:prSet presAssocID="{F1D560E5-DAA8-4ED6-9DCA-FDF7612E1947}" presName="background3" presStyleLbl="node3" presStyleIdx="0" presStyleCnt="5"/>
      <dgm:spPr/>
    </dgm:pt>
    <dgm:pt modelId="{B78F4344-6780-47A3-B9D0-75387099386D}" type="pres">
      <dgm:prSet presAssocID="{F1D560E5-DAA8-4ED6-9DCA-FDF7612E1947}" presName="text3" presStyleLbl="fgAcc3" presStyleIdx="0" presStyleCnt="5" custScaleX="159362" custScaleY="221444" custLinFactNeighborX="14003" custLinFactNeighborY="-84957">
        <dgm:presLayoutVars>
          <dgm:chPref val="3"/>
        </dgm:presLayoutVars>
      </dgm:prSet>
      <dgm:spPr/>
    </dgm:pt>
    <dgm:pt modelId="{5F224478-C8E6-4D7C-A5C2-74C5737DCA67}" type="pres">
      <dgm:prSet presAssocID="{F1D560E5-DAA8-4ED6-9DCA-FDF7612E1947}" presName="hierChild4" presStyleCnt="0"/>
      <dgm:spPr/>
    </dgm:pt>
    <dgm:pt modelId="{0C79DBA4-3A7F-4078-A255-80E90594B235}" type="pres">
      <dgm:prSet presAssocID="{21F212F9-F382-4A5E-B2DC-E2D4723B7124}" presName="Name17" presStyleLbl="parChTrans1D3" presStyleIdx="1" presStyleCnt="5"/>
      <dgm:spPr/>
    </dgm:pt>
    <dgm:pt modelId="{EBF83B2D-9566-4260-A3AF-9449C27AD30D}" type="pres">
      <dgm:prSet presAssocID="{F22910CA-B77C-414E-BD2E-BD1C6E3F59FC}" presName="hierRoot3" presStyleCnt="0"/>
      <dgm:spPr/>
    </dgm:pt>
    <dgm:pt modelId="{42EA2617-399D-4827-8D6B-DA304D25F95D}" type="pres">
      <dgm:prSet presAssocID="{F22910CA-B77C-414E-BD2E-BD1C6E3F59FC}" presName="composite3" presStyleCnt="0"/>
      <dgm:spPr/>
    </dgm:pt>
    <dgm:pt modelId="{CF5D3C68-B1B2-4A7C-B1AC-A2BDBB59EF0D}" type="pres">
      <dgm:prSet presAssocID="{F22910CA-B77C-414E-BD2E-BD1C6E3F59FC}" presName="background3" presStyleLbl="node3" presStyleIdx="1" presStyleCnt="5"/>
      <dgm:spPr/>
    </dgm:pt>
    <dgm:pt modelId="{46B81E6E-6489-4E3A-B5FE-025B6EDD92AB}" type="pres">
      <dgm:prSet presAssocID="{F22910CA-B77C-414E-BD2E-BD1C6E3F59FC}" presName="text3" presStyleLbl="fgAcc3" presStyleIdx="1" presStyleCnt="5" custScaleX="147194" custScaleY="233109" custLinFactNeighborX="13070" custLinFactNeighborY="-91618">
        <dgm:presLayoutVars>
          <dgm:chPref val="3"/>
        </dgm:presLayoutVars>
      </dgm:prSet>
      <dgm:spPr/>
    </dgm:pt>
    <dgm:pt modelId="{50F7D09B-FD52-43FC-81A7-912D00E6408D}" type="pres">
      <dgm:prSet presAssocID="{F22910CA-B77C-414E-BD2E-BD1C6E3F59FC}" presName="hierChild4" presStyleCnt="0"/>
      <dgm:spPr/>
    </dgm:pt>
    <dgm:pt modelId="{BACE017C-AC2D-4878-9104-08867AAAE7A7}" type="pres">
      <dgm:prSet presAssocID="{A3105F1C-E2E5-4B5E-9C38-E696F8E7D374}" presName="Name17" presStyleLbl="parChTrans1D3" presStyleIdx="2" presStyleCnt="5"/>
      <dgm:spPr/>
    </dgm:pt>
    <dgm:pt modelId="{029C7BB0-E864-4D04-8745-8693B41E2E85}" type="pres">
      <dgm:prSet presAssocID="{0E811FF4-828F-4699-A17C-104F55356EA3}" presName="hierRoot3" presStyleCnt="0"/>
      <dgm:spPr/>
    </dgm:pt>
    <dgm:pt modelId="{23477A03-30AB-4557-815F-2B91302754BF}" type="pres">
      <dgm:prSet presAssocID="{0E811FF4-828F-4699-A17C-104F55356EA3}" presName="composite3" presStyleCnt="0"/>
      <dgm:spPr/>
    </dgm:pt>
    <dgm:pt modelId="{7A0EFF89-1B23-4CBD-9B2E-F42068231959}" type="pres">
      <dgm:prSet presAssocID="{0E811FF4-828F-4699-A17C-104F55356EA3}" presName="background3" presStyleLbl="node3" presStyleIdx="2" presStyleCnt="5"/>
      <dgm:spPr/>
    </dgm:pt>
    <dgm:pt modelId="{63CF9B72-E446-4553-A18B-0D40D3EE48AA}" type="pres">
      <dgm:prSet presAssocID="{0E811FF4-828F-4699-A17C-104F55356EA3}" presName="text3" presStyleLbl="fgAcc3" presStyleIdx="2" presStyleCnt="5" custAng="0" custScaleX="151350" custScaleY="241932" custLinFactNeighborY="-94040">
        <dgm:presLayoutVars>
          <dgm:chPref val="3"/>
        </dgm:presLayoutVars>
      </dgm:prSet>
      <dgm:spPr/>
    </dgm:pt>
    <dgm:pt modelId="{B51B8E0E-31A7-4BA1-9FC6-4C6148A69DA9}" type="pres">
      <dgm:prSet presAssocID="{0E811FF4-828F-4699-A17C-104F55356EA3}" presName="hierChild4" presStyleCnt="0"/>
      <dgm:spPr/>
    </dgm:pt>
    <dgm:pt modelId="{C28EE57E-258D-4FF4-B5EC-F999F46FB931}" type="pres">
      <dgm:prSet presAssocID="{5624D3A9-9E6A-4472-B0A8-FA283341C61C}" presName="Name23" presStyleLbl="parChTrans1D4" presStyleIdx="0" presStyleCnt="1"/>
      <dgm:spPr/>
    </dgm:pt>
    <dgm:pt modelId="{01A245A0-9432-442B-8600-37688D91D241}" type="pres">
      <dgm:prSet presAssocID="{49B2E731-B264-4A86-8568-F71E27F5061D}" presName="hierRoot4" presStyleCnt="0"/>
      <dgm:spPr/>
    </dgm:pt>
    <dgm:pt modelId="{73582B3A-CBD0-4566-8453-6658D8174F72}" type="pres">
      <dgm:prSet presAssocID="{49B2E731-B264-4A86-8568-F71E27F5061D}" presName="composite4" presStyleCnt="0"/>
      <dgm:spPr/>
    </dgm:pt>
    <dgm:pt modelId="{3BCFCD63-30A1-4E56-9B1E-295C4CA51E85}" type="pres">
      <dgm:prSet presAssocID="{49B2E731-B264-4A86-8568-F71E27F5061D}" presName="background4" presStyleLbl="node4" presStyleIdx="0" presStyleCnt="1"/>
      <dgm:spPr/>
    </dgm:pt>
    <dgm:pt modelId="{458804F4-B85B-4D42-8A66-129324D34A80}" type="pres">
      <dgm:prSet presAssocID="{49B2E731-B264-4A86-8568-F71E27F5061D}" presName="text4" presStyleLbl="fgAcc4" presStyleIdx="0" presStyleCnt="1" custScaleX="238251" custLinFactNeighborX="-21018" custLinFactNeighborY="-74804">
        <dgm:presLayoutVars>
          <dgm:chPref val="3"/>
        </dgm:presLayoutVars>
      </dgm:prSet>
      <dgm:spPr/>
    </dgm:pt>
    <dgm:pt modelId="{077214F6-65EF-4991-A839-E59143CBB870}" type="pres">
      <dgm:prSet presAssocID="{49B2E731-B264-4A86-8568-F71E27F5061D}" presName="hierChild5" presStyleCnt="0"/>
      <dgm:spPr/>
    </dgm:pt>
    <dgm:pt modelId="{149E5FF7-3F86-49E0-947B-71E338FF639A}" type="pres">
      <dgm:prSet presAssocID="{4F89BC80-EF72-49E3-A4E2-E84CB5046F06}" presName="Name17" presStyleLbl="parChTrans1D3" presStyleIdx="3" presStyleCnt="5"/>
      <dgm:spPr/>
    </dgm:pt>
    <dgm:pt modelId="{4F27AB6C-7B95-467C-8D33-D302942B6F6A}" type="pres">
      <dgm:prSet presAssocID="{18462CF8-452F-466E-AB27-D023201F1BBB}" presName="hierRoot3" presStyleCnt="0"/>
      <dgm:spPr/>
    </dgm:pt>
    <dgm:pt modelId="{DD4E19B1-E70F-4294-A810-DA1CCC3F03F1}" type="pres">
      <dgm:prSet presAssocID="{18462CF8-452F-466E-AB27-D023201F1BBB}" presName="composite3" presStyleCnt="0"/>
      <dgm:spPr/>
    </dgm:pt>
    <dgm:pt modelId="{E9B6BD96-E97D-4C09-9940-8A24F384FF44}" type="pres">
      <dgm:prSet presAssocID="{18462CF8-452F-466E-AB27-D023201F1BBB}" presName="background3" presStyleLbl="node3" presStyleIdx="3" presStyleCnt="5"/>
      <dgm:spPr/>
    </dgm:pt>
    <dgm:pt modelId="{925C90DC-9451-487B-9DA1-94676492A1DE}" type="pres">
      <dgm:prSet presAssocID="{18462CF8-452F-466E-AB27-D023201F1BBB}" presName="text3" presStyleLbl="fgAcc3" presStyleIdx="3" presStyleCnt="5" custScaleX="130595" custScaleY="225418" custLinFactNeighborX="-9072" custLinFactNeighborY="-75401">
        <dgm:presLayoutVars>
          <dgm:chPref val="3"/>
        </dgm:presLayoutVars>
      </dgm:prSet>
      <dgm:spPr/>
    </dgm:pt>
    <dgm:pt modelId="{4862D064-FAB0-4E2B-9391-7FC9DE9EBA8E}" type="pres">
      <dgm:prSet presAssocID="{18462CF8-452F-466E-AB27-D023201F1BBB}" presName="hierChild4" presStyleCnt="0"/>
      <dgm:spPr/>
    </dgm:pt>
    <dgm:pt modelId="{DAD8A118-B30B-4165-9279-F1E6C9BE7785}" type="pres">
      <dgm:prSet presAssocID="{1644FD74-E470-4A96-864D-2E840D9A7BE0}" presName="Name17" presStyleLbl="parChTrans1D3" presStyleIdx="4" presStyleCnt="5"/>
      <dgm:spPr/>
    </dgm:pt>
    <dgm:pt modelId="{B3153D71-888A-404C-9180-88E9FFFA852A}" type="pres">
      <dgm:prSet presAssocID="{5F9AC1E9-9EC0-4A69-9747-00D19104AF74}" presName="hierRoot3" presStyleCnt="0"/>
      <dgm:spPr/>
    </dgm:pt>
    <dgm:pt modelId="{1143AF5C-478C-4DF4-8665-26DFC76E0148}" type="pres">
      <dgm:prSet presAssocID="{5F9AC1E9-9EC0-4A69-9747-00D19104AF74}" presName="composite3" presStyleCnt="0"/>
      <dgm:spPr/>
    </dgm:pt>
    <dgm:pt modelId="{F4C2328B-C695-438F-8346-CF8CBCE128B7}" type="pres">
      <dgm:prSet presAssocID="{5F9AC1E9-9EC0-4A69-9747-00D19104AF74}" presName="background3" presStyleLbl="node3" presStyleIdx="4" presStyleCnt="5"/>
      <dgm:spPr/>
    </dgm:pt>
    <dgm:pt modelId="{54C94B99-F404-4CF0-A481-2F38E7CD883C}" type="pres">
      <dgm:prSet presAssocID="{5F9AC1E9-9EC0-4A69-9747-00D19104AF74}" presName="text3" presStyleLbl="fgAcc3" presStyleIdx="4" presStyleCnt="5" custScaleX="122813" custScaleY="220618" custLinFactNeighborX="-3024" custLinFactNeighborY="-85715">
        <dgm:presLayoutVars>
          <dgm:chPref val="3"/>
        </dgm:presLayoutVars>
      </dgm:prSet>
      <dgm:spPr/>
    </dgm:pt>
    <dgm:pt modelId="{C7A9E48B-8A10-422C-B0A6-CD99719335E8}" type="pres">
      <dgm:prSet presAssocID="{5F9AC1E9-9EC0-4A69-9747-00D19104AF74}" presName="hierChild4" presStyleCnt="0"/>
      <dgm:spPr/>
    </dgm:pt>
  </dgm:ptLst>
  <dgm:cxnLst>
    <dgm:cxn modelId="{FBF5F401-AAD2-4264-AE37-4671AA933936}" type="presOf" srcId="{74B5DC99-92A1-47BC-A74F-D0E7B29B7541}" destId="{1602E61B-83CD-430C-A901-F761D3A495FE}" srcOrd="0" destOrd="0" presId="urn:microsoft.com/office/officeart/2005/8/layout/hierarchy1"/>
    <dgm:cxn modelId="{B3F02103-2F1E-4454-B4E2-F7B23872FB10}" type="presOf" srcId="{78790784-032F-4698-AEAA-D1C3A4760710}" destId="{268E1719-0899-4475-B9F3-BBCB6E04B0EC}" srcOrd="0" destOrd="0" presId="urn:microsoft.com/office/officeart/2005/8/layout/hierarchy1"/>
    <dgm:cxn modelId="{1F33AC1D-A811-48F2-B638-E50BD7ECC7BB}" type="presOf" srcId="{5F9AC1E9-9EC0-4A69-9747-00D19104AF74}" destId="{54C94B99-F404-4CF0-A481-2F38E7CD883C}" srcOrd="0" destOrd="0" presId="urn:microsoft.com/office/officeart/2005/8/layout/hierarchy1"/>
    <dgm:cxn modelId="{C6BAD81E-982C-4840-8301-0F82022379E3}" type="presOf" srcId="{F1D560E5-DAA8-4ED6-9DCA-FDF7612E1947}" destId="{B78F4344-6780-47A3-B9D0-75387099386D}" srcOrd="0" destOrd="0" presId="urn:microsoft.com/office/officeart/2005/8/layout/hierarchy1"/>
    <dgm:cxn modelId="{A532AF26-DEF7-4270-936B-4C56384B59AF}" type="presOf" srcId="{21F212F9-F382-4A5E-B2DC-E2D4723B7124}" destId="{0C79DBA4-3A7F-4078-A255-80E90594B235}" srcOrd="0" destOrd="0" presId="urn:microsoft.com/office/officeart/2005/8/layout/hierarchy1"/>
    <dgm:cxn modelId="{C0AF683F-267D-49FB-B403-D19E5FAA26BD}" type="presOf" srcId="{49B2E731-B264-4A86-8568-F71E27F5061D}" destId="{458804F4-B85B-4D42-8A66-129324D34A80}" srcOrd="0" destOrd="0" presId="urn:microsoft.com/office/officeart/2005/8/layout/hierarchy1"/>
    <dgm:cxn modelId="{B5F59B46-A05A-46A6-8D45-612AA2BEB68B}" srcId="{A46DF368-19D6-4C03-B6E8-2503F6502E6F}" destId="{3E94011C-D52F-4CE8-B35E-77E42B937102}" srcOrd="0" destOrd="0" parTransId="{DED9933D-9640-4FD7-8191-E65A762E974F}" sibTransId="{1221ABAE-D966-4979-A535-E9DA47B70690}"/>
    <dgm:cxn modelId="{B5667E47-7615-40B9-A29C-5DF938FDCCFD}" srcId="{3E94011C-D52F-4CE8-B35E-77E42B937102}" destId="{5F9AC1E9-9EC0-4A69-9747-00D19104AF74}" srcOrd="4" destOrd="0" parTransId="{1644FD74-E470-4A96-864D-2E840D9A7BE0}" sibTransId="{77773609-7EF9-4B87-8A97-86321F66EC9C}"/>
    <dgm:cxn modelId="{F893144F-367C-473E-8D7E-249529AA8F88}" type="presOf" srcId="{F22910CA-B77C-414E-BD2E-BD1C6E3F59FC}" destId="{46B81E6E-6489-4E3A-B5FE-025B6EDD92AB}" srcOrd="0" destOrd="0" presId="urn:microsoft.com/office/officeart/2005/8/layout/hierarchy1"/>
    <dgm:cxn modelId="{F1AEE258-19C0-4FFE-AD91-9A92DD7C3ACF}" type="presOf" srcId="{A3105F1C-E2E5-4B5E-9C38-E696F8E7D374}" destId="{BACE017C-AC2D-4878-9104-08867AAAE7A7}" srcOrd="0" destOrd="0" presId="urn:microsoft.com/office/officeart/2005/8/layout/hierarchy1"/>
    <dgm:cxn modelId="{9D852161-462F-4056-A792-FD1EFA13B647}" type="presOf" srcId="{DED9933D-9640-4FD7-8191-E65A762E974F}" destId="{861ED448-5358-484A-9AA1-B36CEC408CC5}" srcOrd="0" destOrd="0" presId="urn:microsoft.com/office/officeart/2005/8/layout/hierarchy1"/>
    <dgm:cxn modelId="{D2007A79-E91C-4A23-AFE0-7507A3FEBBFC}" type="presOf" srcId="{18462CF8-452F-466E-AB27-D023201F1BBB}" destId="{925C90DC-9451-487B-9DA1-94676492A1DE}" srcOrd="0" destOrd="0" presId="urn:microsoft.com/office/officeart/2005/8/layout/hierarchy1"/>
    <dgm:cxn modelId="{38824780-7913-42EB-A070-2C9D10794E1F}" type="presOf" srcId="{A46DF368-19D6-4C03-B6E8-2503F6502E6F}" destId="{FC46E08C-4913-4A03-A12B-31BC49D18CF3}" srcOrd="0" destOrd="0" presId="urn:microsoft.com/office/officeart/2005/8/layout/hierarchy1"/>
    <dgm:cxn modelId="{EE6AFE8D-4860-4BC2-A83E-5EE9A2BD36CA}" srcId="{0E811FF4-828F-4699-A17C-104F55356EA3}" destId="{49B2E731-B264-4A86-8568-F71E27F5061D}" srcOrd="0" destOrd="0" parTransId="{5624D3A9-9E6A-4472-B0A8-FA283341C61C}" sibTransId="{2BFCDE56-46A3-4567-9E8B-64013A9C30C5}"/>
    <dgm:cxn modelId="{00537599-0520-41E3-B5B9-2D442DEF0F1B}" type="presOf" srcId="{0E811FF4-828F-4699-A17C-104F55356EA3}" destId="{63CF9B72-E446-4553-A18B-0D40D3EE48AA}" srcOrd="0" destOrd="0" presId="urn:microsoft.com/office/officeart/2005/8/layout/hierarchy1"/>
    <dgm:cxn modelId="{3ABCCAAF-8526-4732-9846-BBE6ACAB9A0F}" srcId="{3E94011C-D52F-4CE8-B35E-77E42B937102}" destId="{F1D560E5-DAA8-4ED6-9DCA-FDF7612E1947}" srcOrd="0" destOrd="0" parTransId="{78790784-032F-4698-AEAA-D1C3A4760710}" sibTransId="{FB173E23-731A-46C7-BA52-DB067521DE17}"/>
    <dgm:cxn modelId="{24CB91B8-5550-435A-80CF-F28A9D772411}" type="presOf" srcId="{5624D3A9-9E6A-4472-B0A8-FA283341C61C}" destId="{C28EE57E-258D-4FF4-B5EC-F999F46FB931}" srcOrd="0" destOrd="0" presId="urn:microsoft.com/office/officeart/2005/8/layout/hierarchy1"/>
    <dgm:cxn modelId="{A00638B9-11A8-4D57-8A56-39C5BAF54185}" type="presOf" srcId="{1644FD74-E470-4A96-864D-2E840D9A7BE0}" destId="{DAD8A118-B30B-4165-9279-F1E6C9BE7785}" srcOrd="0" destOrd="0" presId="urn:microsoft.com/office/officeart/2005/8/layout/hierarchy1"/>
    <dgm:cxn modelId="{378D88C4-E6AE-4148-81D2-348E7A0592D5}" type="presOf" srcId="{3E94011C-D52F-4CE8-B35E-77E42B937102}" destId="{0961EB67-83C3-458E-BF9E-16CB163D821C}" srcOrd="0" destOrd="0" presId="urn:microsoft.com/office/officeart/2005/8/layout/hierarchy1"/>
    <dgm:cxn modelId="{DFF4F2C6-3A75-463C-B927-624141B542F7}" type="presOf" srcId="{4F89BC80-EF72-49E3-A4E2-E84CB5046F06}" destId="{149E5FF7-3F86-49E0-947B-71E338FF639A}" srcOrd="0" destOrd="0" presId="urn:microsoft.com/office/officeart/2005/8/layout/hierarchy1"/>
    <dgm:cxn modelId="{0101DED1-0FD7-4675-A973-01240AA3EC92}" srcId="{3E94011C-D52F-4CE8-B35E-77E42B937102}" destId="{18462CF8-452F-466E-AB27-D023201F1BBB}" srcOrd="3" destOrd="0" parTransId="{4F89BC80-EF72-49E3-A4E2-E84CB5046F06}" sibTransId="{B9E2655E-2541-49DF-A3B2-F985E53EED39}"/>
    <dgm:cxn modelId="{B75D95D2-DDAF-4B55-8EB6-F267405CF3D4}" srcId="{3E94011C-D52F-4CE8-B35E-77E42B937102}" destId="{0E811FF4-828F-4699-A17C-104F55356EA3}" srcOrd="2" destOrd="0" parTransId="{A3105F1C-E2E5-4B5E-9C38-E696F8E7D374}" sibTransId="{13E5C488-1D5E-4289-9413-6DAB70A5EC85}"/>
    <dgm:cxn modelId="{9D8F21D3-240F-4A16-A169-D0AC83A0F4BC}" srcId="{3E94011C-D52F-4CE8-B35E-77E42B937102}" destId="{F22910CA-B77C-414E-BD2E-BD1C6E3F59FC}" srcOrd="1" destOrd="0" parTransId="{21F212F9-F382-4A5E-B2DC-E2D4723B7124}" sibTransId="{D742FA74-D1A4-439A-B045-9C36EC38BEDE}"/>
    <dgm:cxn modelId="{A78D65D6-2847-43C7-A087-7226161164ED}" srcId="{74B5DC99-92A1-47BC-A74F-D0E7B29B7541}" destId="{A46DF368-19D6-4C03-B6E8-2503F6502E6F}" srcOrd="0" destOrd="0" parTransId="{70905FA8-4D1E-4358-8907-F961739EAAC9}" sibTransId="{392C1FF6-76C9-473F-9396-2526038EC03B}"/>
    <dgm:cxn modelId="{1621873D-B9FB-4B28-9F86-92C23FECDA87}" type="presParOf" srcId="{1602E61B-83CD-430C-A901-F761D3A495FE}" destId="{31B893D3-1AC1-4804-B6A0-33FB369C6B7F}" srcOrd="0" destOrd="0" presId="urn:microsoft.com/office/officeart/2005/8/layout/hierarchy1"/>
    <dgm:cxn modelId="{E6019F5F-567E-420C-A94E-3E8642202378}" type="presParOf" srcId="{31B893D3-1AC1-4804-B6A0-33FB369C6B7F}" destId="{D8BCB2A8-EABF-4D08-9358-B7C7F214A9A1}" srcOrd="0" destOrd="0" presId="urn:microsoft.com/office/officeart/2005/8/layout/hierarchy1"/>
    <dgm:cxn modelId="{0E063430-1CD9-4FF6-9E94-3707C2CF73A4}" type="presParOf" srcId="{D8BCB2A8-EABF-4D08-9358-B7C7F214A9A1}" destId="{895A8199-34E9-48B3-B146-E5902FF4F3F3}" srcOrd="0" destOrd="0" presId="urn:microsoft.com/office/officeart/2005/8/layout/hierarchy1"/>
    <dgm:cxn modelId="{0BE7D733-3A00-4480-BB30-ABD198310C85}" type="presParOf" srcId="{D8BCB2A8-EABF-4D08-9358-B7C7F214A9A1}" destId="{FC46E08C-4913-4A03-A12B-31BC49D18CF3}" srcOrd="1" destOrd="0" presId="urn:microsoft.com/office/officeart/2005/8/layout/hierarchy1"/>
    <dgm:cxn modelId="{82BE175C-1A47-4958-A121-55E5E9ADAB8F}" type="presParOf" srcId="{31B893D3-1AC1-4804-B6A0-33FB369C6B7F}" destId="{CCA14F0C-46B6-4BDE-B350-D6E582C1AB9B}" srcOrd="1" destOrd="0" presId="urn:microsoft.com/office/officeart/2005/8/layout/hierarchy1"/>
    <dgm:cxn modelId="{577CFEEB-7C0C-4973-A7C6-6D80BA47B608}" type="presParOf" srcId="{CCA14F0C-46B6-4BDE-B350-D6E582C1AB9B}" destId="{861ED448-5358-484A-9AA1-B36CEC408CC5}" srcOrd="0" destOrd="0" presId="urn:microsoft.com/office/officeart/2005/8/layout/hierarchy1"/>
    <dgm:cxn modelId="{AF59955C-B81B-41DA-8355-D0A2C23A8D28}" type="presParOf" srcId="{CCA14F0C-46B6-4BDE-B350-D6E582C1AB9B}" destId="{9E1A7A73-1B4B-41B8-BAE8-EA1FC2259C3F}" srcOrd="1" destOrd="0" presId="urn:microsoft.com/office/officeart/2005/8/layout/hierarchy1"/>
    <dgm:cxn modelId="{45F31CB4-4ADC-4FB1-A168-9EAEACABBDFE}" type="presParOf" srcId="{9E1A7A73-1B4B-41B8-BAE8-EA1FC2259C3F}" destId="{D02BB907-9585-47E5-A86D-2D6A49CEF902}" srcOrd="0" destOrd="0" presId="urn:microsoft.com/office/officeart/2005/8/layout/hierarchy1"/>
    <dgm:cxn modelId="{E9582ECC-F4D1-4B64-9ACC-6657512D7E41}" type="presParOf" srcId="{D02BB907-9585-47E5-A86D-2D6A49CEF902}" destId="{723E7BBF-A1AE-462E-9AFF-9FE43733464C}" srcOrd="0" destOrd="0" presId="urn:microsoft.com/office/officeart/2005/8/layout/hierarchy1"/>
    <dgm:cxn modelId="{2DAB9A1E-C0A1-43C5-BFF6-D8AF61560C19}" type="presParOf" srcId="{D02BB907-9585-47E5-A86D-2D6A49CEF902}" destId="{0961EB67-83C3-458E-BF9E-16CB163D821C}" srcOrd="1" destOrd="0" presId="urn:microsoft.com/office/officeart/2005/8/layout/hierarchy1"/>
    <dgm:cxn modelId="{71019A0D-2BA3-4E46-8409-304F9EA9FC43}" type="presParOf" srcId="{9E1A7A73-1B4B-41B8-BAE8-EA1FC2259C3F}" destId="{5FE4D3BE-C802-47AE-BF24-67B447794708}" srcOrd="1" destOrd="0" presId="urn:microsoft.com/office/officeart/2005/8/layout/hierarchy1"/>
    <dgm:cxn modelId="{F9409497-6470-4F71-A243-A3D27C5BFB45}" type="presParOf" srcId="{5FE4D3BE-C802-47AE-BF24-67B447794708}" destId="{268E1719-0899-4475-B9F3-BBCB6E04B0EC}" srcOrd="0" destOrd="0" presId="urn:microsoft.com/office/officeart/2005/8/layout/hierarchy1"/>
    <dgm:cxn modelId="{480F1117-4AA7-47BB-906D-5E297BEB5110}" type="presParOf" srcId="{5FE4D3BE-C802-47AE-BF24-67B447794708}" destId="{23F220D9-1B45-48B5-830B-F5E5F70EC340}" srcOrd="1" destOrd="0" presId="urn:microsoft.com/office/officeart/2005/8/layout/hierarchy1"/>
    <dgm:cxn modelId="{80793207-19CA-4031-B80A-1D40C35546BA}" type="presParOf" srcId="{23F220D9-1B45-48B5-830B-F5E5F70EC340}" destId="{8C0BE792-6428-45B2-A4C3-1FD4307DA69E}" srcOrd="0" destOrd="0" presId="urn:microsoft.com/office/officeart/2005/8/layout/hierarchy1"/>
    <dgm:cxn modelId="{E266B34F-E05D-4913-9A3E-073925B539BF}" type="presParOf" srcId="{8C0BE792-6428-45B2-A4C3-1FD4307DA69E}" destId="{8FC40AF4-01F6-484D-8811-FE2741AF7AC9}" srcOrd="0" destOrd="0" presId="urn:microsoft.com/office/officeart/2005/8/layout/hierarchy1"/>
    <dgm:cxn modelId="{B36CAF34-C314-4577-BEEA-17C8197E4CBB}" type="presParOf" srcId="{8C0BE792-6428-45B2-A4C3-1FD4307DA69E}" destId="{B78F4344-6780-47A3-B9D0-75387099386D}" srcOrd="1" destOrd="0" presId="urn:microsoft.com/office/officeart/2005/8/layout/hierarchy1"/>
    <dgm:cxn modelId="{EF23859E-EA5F-4820-9661-DEEAB321AEAC}" type="presParOf" srcId="{23F220D9-1B45-48B5-830B-F5E5F70EC340}" destId="{5F224478-C8E6-4D7C-A5C2-74C5737DCA67}" srcOrd="1" destOrd="0" presId="urn:microsoft.com/office/officeart/2005/8/layout/hierarchy1"/>
    <dgm:cxn modelId="{DF8DBE96-D6AF-4864-802E-FCC7F86ADF2D}" type="presParOf" srcId="{5FE4D3BE-C802-47AE-BF24-67B447794708}" destId="{0C79DBA4-3A7F-4078-A255-80E90594B235}" srcOrd="2" destOrd="0" presId="urn:microsoft.com/office/officeart/2005/8/layout/hierarchy1"/>
    <dgm:cxn modelId="{8A458D43-6B43-450F-B8A8-498FD52A3240}" type="presParOf" srcId="{5FE4D3BE-C802-47AE-BF24-67B447794708}" destId="{EBF83B2D-9566-4260-A3AF-9449C27AD30D}" srcOrd="3" destOrd="0" presId="urn:microsoft.com/office/officeart/2005/8/layout/hierarchy1"/>
    <dgm:cxn modelId="{F8406420-8C6F-4967-9102-0AA1BD248A5D}" type="presParOf" srcId="{EBF83B2D-9566-4260-A3AF-9449C27AD30D}" destId="{42EA2617-399D-4827-8D6B-DA304D25F95D}" srcOrd="0" destOrd="0" presId="urn:microsoft.com/office/officeart/2005/8/layout/hierarchy1"/>
    <dgm:cxn modelId="{FACDA320-231F-41B6-BA75-FB6971ED6826}" type="presParOf" srcId="{42EA2617-399D-4827-8D6B-DA304D25F95D}" destId="{CF5D3C68-B1B2-4A7C-B1AC-A2BDBB59EF0D}" srcOrd="0" destOrd="0" presId="urn:microsoft.com/office/officeart/2005/8/layout/hierarchy1"/>
    <dgm:cxn modelId="{AE651B0F-7C96-4E01-A8B9-800655370826}" type="presParOf" srcId="{42EA2617-399D-4827-8D6B-DA304D25F95D}" destId="{46B81E6E-6489-4E3A-B5FE-025B6EDD92AB}" srcOrd="1" destOrd="0" presId="urn:microsoft.com/office/officeart/2005/8/layout/hierarchy1"/>
    <dgm:cxn modelId="{BA2A2358-8D41-4080-BD16-FCECBFC023FC}" type="presParOf" srcId="{EBF83B2D-9566-4260-A3AF-9449C27AD30D}" destId="{50F7D09B-FD52-43FC-81A7-912D00E6408D}" srcOrd="1" destOrd="0" presId="urn:microsoft.com/office/officeart/2005/8/layout/hierarchy1"/>
    <dgm:cxn modelId="{AACAACE0-5FC5-4F21-A236-9FF1969E5104}" type="presParOf" srcId="{5FE4D3BE-C802-47AE-BF24-67B447794708}" destId="{BACE017C-AC2D-4878-9104-08867AAAE7A7}" srcOrd="4" destOrd="0" presId="urn:microsoft.com/office/officeart/2005/8/layout/hierarchy1"/>
    <dgm:cxn modelId="{DCC4BC40-D12E-4D0F-8483-98ED442F495E}" type="presParOf" srcId="{5FE4D3BE-C802-47AE-BF24-67B447794708}" destId="{029C7BB0-E864-4D04-8745-8693B41E2E85}" srcOrd="5" destOrd="0" presId="urn:microsoft.com/office/officeart/2005/8/layout/hierarchy1"/>
    <dgm:cxn modelId="{5924E1E0-786D-4485-9EFE-70F568D416E9}" type="presParOf" srcId="{029C7BB0-E864-4D04-8745-8693B41E2E85}" destId="{23477A03-30AB-4557-815F-2B91302754BF}" srcOrd="0" destOrd="0" presId="urn:microsoft.com/office/officeart/2005/8/layout/hierarchy1"/>
    <dgm:cxn modelId="{A6A3411A-1E85-473D-A7FC-75F47D567E19}" type="presParOf" srcId="{23477A03-30AB-4557-815F-2B91302754BF}" destId="{7A0EFF89-1B23-4CBD-9B2E-F42068231959}" srcOrd="0" destOrd="0" presId="urn:microsoft.com/office/officeart/2005/8/layout/hierarchy1"/>
    <dgm:cxn modelId="{D042B85B-CB44-4AE6-9EDA-AB2144B7AF62}" type="presParOf" srcId="{23477A03-30AB-4557-815F-2B91302754BF}" destId="{63CF9B72-E446-4553-A18B-0D40D3EE48AA}" srcOrd="1" destOrd="0" presId="urn:microsoft.com/office/officeart/2005/8/layout/hierarchy1"/>
    <dgm:cxn modelId="{E58C9696-03EC-49CE-B88C-E847CE040369}" type="presParOf" srcId="{029C7BB0-E864-4D04-8745-8693B41E2E85}" destId="{B51B8E0E-31A7-4BA1-9FC6-4C6148A69DA9}" srcOrd="1" destOrd="0" presId="urn:microsoft.com/office/officeart/2005/8/layout/hierarchy1"/>
    <dgm:cxn modelId="{BBA2F636-097C-4999-9ABA-A84FFE28D245}" type="presParOf" srcId="{B51B8E0E-31A7-4BA1-9FC6-4C6148A69DA9}" destId="{C28EE57E-258D-4FF4-B5EC-F999F46FB931}" srcOrd="0" destOrd="0" presId="urn:microsoft.com/office/officeart/2005/8/layout/hierarchy1"/>
    <dgm:cxn modelId="{907AC410-4609-4B77-98E5-D36678D83095}" type="presParOf" srcId="{B51B8E0E-31A7-4BA1-9FC6-4C6148A69DA9}" destId="{01A245A0-9432-442B-8600-37688D91D241}" srcOrd="1" destOrd="0" presId="urn:microsoft.com/office/officeart/2005/8/layout/hierarchy1"/>
    <dgm:cxn modelId="{A6196488-FE96-4896-8831-96D79E50D63C}" type="presParOf" srcId="{01A245A0-9432-442B-8600-37688D91D241}" destId="{73582B3A-CBD0-4566-8453-6658D8174F72}" srcOrd="0" destOrd="0" presId="urn:microsoft.com/office/officeart/2005/8/layout/hierarchy1"/>
    <dgm:cxn modelId="{46A3C350-3EE8-48B2-9CAB-5EB152675EFF}" type="presParOf" srcId="{73582B3A-CBD0-4566-8453-6658D8174F72}" destId="{3BCFCD63-30A1-4E56-9B1E-295C4CA51E85}" srcOrd="0" destOrd="0" presId="urn:microsoft.com/office/officeart/2005/8/layout/hierarchy1"/>
    <dgm:cxn modelId="{565967B2-8F24-41CC-A0E1-F7C028E27EB4}" type="presParOf" srcId="{73582B3A-CBD0-4566-8453-6658D8174F72}" destId="{458804F4-B85B-4D42-8A66-129324D34A80}" srcOrd="1" destOrd="0" presId="urn:microsoft.com/office/officeart/2005/8/layout/hierarchy1"/>
    <dgm:cxn modelId="{0CD76D19-67E7-4C65-8615-5D646EF7B92B}" type="presParOf" srcId="{01A245A0-9432-442B-8600-37688D91D241}" destId="{077214F6-65EF-4991-A839-E59143CBB870}" srcOrd="1" destOrd="0" presId="urn:microsoft.com/office/officeart/2005/8/layout/hierarchy1"/>
    <dgm:cxn modelId="{A1B6CDCD-5A9D-4B1C-BB73-92D71332A96A}" type="presParOf" srcId="{5FE4D3BE-C802-47AE-BF24-67B447794708}" destId="{149E5FF7-3F86-49E0-947B-71E338FF639A}" srcOrd="6" destOrd="0" presId="urn:microsoft.com/office/officeart/2005/8/layout/hierarchy1"/>
    <dgm:cxn modelId="{B2F1AC68-D9B8-4C9A-A47C-E5645A043D0A}" type="presParOf" srcId="{5FE4D3BE-C802-47AE-BF24-67B447794708}" destId="{4F27AB6C-7B95-467C-8D33-D302942B6F6A}" srcOrd="7" destOrd="0" presId="urn:microsoft.com/office/officeart/2005/8/layout/hierarchy1"/>
    <dgm:cxn modelId="{BA8498AE-4E28-4F6D-A4D7-A539924FBCF3}" type="presParOf" srcId="{4F27AB6C-7B95-467C-8D33-D302942B6F6A}" destId="{DD4E19B1-E70F-4294-A810-DA1CCC3F03F1}" srcOrd="0" destOrd="0" presId="urn:microsoft.com/office/officeart/2005/8/layout/hierarchy1"/>
    <dgm:cxn modelId="{CB35119C-B376-4151-8A6A-2D563F965F59}" type="presParOf" srcId="{DD4E19B1-E70F-4294-A810-DA1CCC3F03F1}" destId="{E9B6BD96-E97D-4C09-9940-8A24F384FF44}" srcOrd="0" destOrd="0" presId="urn:microsoft.com/office/officeart/2005/8/layout/hierarchy1"/>
    <dgm:cxn modelId="{9BCDF796-94E4-4D54-AB7E-217C1CA886C6}" type="presParOf" srcId="{DD4E19B1-E70F-4294-A810-DA1CCC3F03F1}" destId="{925C90DC-9451-487B-9DA1-94676492A1DE}" srcOrd="1" destOrd="0" presId="urn:microsoft.com/office/officeart/2005/8/layout/hierarchy1"/>
    <dgm:cxn modelId="{E14809F4-ECB9-4E5F-8976-B81C968B876C}" type="presParOf" srcId="{4F27AB6C-7B95-467C-8D33-D302942B6F6A}" destId="{4862D064-FAB0-4E2B-9391-7FC9DE9EBA8E}" srcOrd="1" destOrd="0" presId="urn:microsoft.com/office/officeart/2005/8/layout/hierarchy1"/>
    <dgm:cxn modelId="{8ACFF204-22E8-42AF-B8A8-8DEDF1429293}" type="presParOf" srcId="{5FE4D3BE-C802-47AE-BF24-67B447794708}" destId="{DAD8A118-B30B-4165-9279-F1E6C9BE7785}" srcOrd="8" destOrd="0" presId="urn:microsoft.com/office/officeart/2005/8/layout/hierarchy1"/>
    <dgm:cxn modelId="{B80E0493-9D9F-4371-B728-F58BA37A3ECC}" type="presParOf" srcId="{5FE4D3BE-C802-47AE-BF24-67B447794708}" destId="{B3153D71-888A-404C-9180-88E9FFFA852A}" srcOrd="9" destOrd="0" presId="urn:microsoft.com/office/officeart/2005/8/layout/hierarchy1"/>
    <dgm:cxn modelId="{1E70B2A6-6B40-4D98-BC0A-C9D7A7030133}" type="presParOf" srcId="{B3153D71-888A-404C-9180-88E9FFFA852A}" destId="{1143AF5C-478C-4DF4-8665-26DFC76E0148}" srcOrd="0" destOrd="0" presId="urn:microsoft.com/office/officeart/2005/8/layout/hierarchy1"/>
    <dgm:cxn modelId="{9B679E46-2955-44AC-B601-133EA35C52BC}" type="presParOf" srcId="{1143AF5C-478C-4DF4-8665-26DFC76E0148}" destId="{F4C2328B-C695-438F-8346-CF8CBCE128B7}" srcOrd="0" destOrd="0" presId="urn:microsoft.com/office/officeart/2005/8/layout/hierarchy1"/>
    <dgm:cxn modelId="{6D20EB75-0842-43D2-9C43-6B36497BF2DF}" type="presParOf" srcId="{1143AF5C-478C-4DF4-8665-26DFC76E0148}" destId="{54C94B99-F404-4CF0-A481-2F38E7CD883C}" srcOrd="1" destOrd="0" presId="urn:microsoft.com/office/officeart/2005/8/layout/hierarchy1"/>
    <dgm:cxn modelId="{3537FADB-DB64-4A77-9A6A-CAFA1093536E}" type="presParOf" srcId="{B3153D71-888A-404C-9180-88E9FFFA852A}" destId="{C7A9E48B-8A10-422C-B0A6-CD99719335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A118-B30B-4165-9279-F1E6C9BE7785}">
      <dsp:nvSpPr>
        <dsp:cNvPr id="0" name=""/>
        <dsp:cNvSpPr/>
      </dsp:nvSpPr>
      <dsp:spPr>
        <a:xfrm>
          <a:off x="4722387" y="1577017"/>
          <a:ext cx="3933304" cy="36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55"/>
              </a:lnTo>
              <a:lnTo>
                <a:pt x="3933304" y="256455"/>
              </a:lnTo>
              <a:lnTo>
                <a:pt x="3933304" y="365333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5FF7-3F86-49E0-947B-71E338FF639A}">
      <dsp:nvSpPr>
        <dsp:cNvPr id="0" name=""/>
        <dsp:cNvSpPr/>
      </dsp:nvSpPr>
      <dsp:spPr>
        <a:xfrm>
          <a:off x="4722387" y="1577017"/>
          <a:ext cx="2111887" cy="44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30"/>
              </a:lnTo>
              <a:lnTo>
                <a:pt x="2111887" y="333430"/>
              </a:lnTo>
              <a:lnTo>
                <a:pt x="2111887" y="44230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EE57E-258D-4FF4-B5EC-F999F46FB931}">
      <dsp:nvSpPr>
        <dsp:cNvPr id="0" name=""/>
        <dsp:cNvSpPr/>
      </dsp:nvSpPr>
      <dsp:spPr>
        <a:xfrm>
          <a:off x="4775840" y="3685800"/>
          <a:ext cx="247025" cy="485378"/>
        </a:xfrm>
        <a:custGeom>
          <a:avLst/>
          <a:gdLst/>
          <a:ahLst/>
          <a:cxnLst/>
          <a:rect l="0" t="0" r="0" b="0"/>
          <a:pathLst>
            <a:path>
              <a:moveTo>
                <a:pt x="247025" y="0"/>
              </a:moveTo>
              <a:lnTo>
                <a:pt x="247025" y="376500"/>
              </a:lnTo>
              <a:lnTo>
                <a:pt x="0" y="376500"/>
              </a:lnTo>
              <a:lnTo>
                <a:pt x="0" y="48537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E017C-AC2D-4878-9104-08867AAAE7A7}">
      <dsp:nvSpPr>
        <dsp:cNvPr id="0" name=""/>
        <dsp:cNvSpPr/>
      </dsp:nvSpPr>
      <dsp:spPr>
        <a:xfrm>
          <a:off x="4722387" y="1577017"/>
          <a:ext cx="300478" cy="3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24"/>
              </a:lnTo>
              <a:lnTo>
                <a:pt x="300478" y="194324"/>
              </a:lnTo>
              <a:lnTo>
                <a:pt x="300478" y="303202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DBA4-3A7F-4078-A255-80E90594B235}">
      <dsp:nvSpPr>
        <dsp:cNvPr id="0" name=""/>
        <dsp:cNvSpPr/>
      </dsp:nvSpPr>
      <dsp:spPr>
        <a:xfrm>
          <a:off x="3160900" y="1577017"/>
          <a:ext cx="1561486" cy="321278"/>
        </a:xfrm>
        <a:custGeom>
          <a:avLst/>
          <a:gdLst/>
          <a:ahLst/>
          <a:cxnLst/>
          <a:rect l="0" t="0" r="0" b="0"/>
          <a:pathLst>
            <a:path>
              <a:moveTo>
                <a:pt x="1561486" y="0"/>
              </a:moveTo>
              <a:lnTo>
                <a:pt x="1561486" y="212399"/>
              </a:lnTo>
              <a:lnTo>
                <a:pt x="0" y="212399"/>
              </a:lnTo>
              <a:lnTo>
                <a:pt x="0" y="32127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E1719-0899-4475-B9F3-BBCB6E04B0EC}">
      <dsp:nvSpPr>
        <dsp:cNvPr id="0" name=""/>
        <dsp:cNvSpPr/>
      </dsp:nvSpPr>
      <dsp:spPr>
        <a:xfrm>
          <a:off x="1109206" y="1577017"/>
          <a:ext cx="3613180" cy="370990"/>
        </a:xfrm>
        <a:custGeom>
          <a:avLst/>
          <a:gdLst/>
          <a:ahLst/>
          <a:cxnLst/>
          <a:rect l="0" t="0" r="0" b="0"/>
          <a:pathLst>
            <a:path>
              <a:moveTo>
                <a:pt x="3613180" y="0"/>
              </a:moveTo>
              <a:lnTo>
                <a:pt x="3613180" y="262112"/>
              </a:lnTo>
              <a:lnTo>
                <a:pt x="0" y="262112"/>
              </a:lnTo>
              <a:lnTo>
                <a:pt x="0" y="370990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ED448-5358-484A-9AA1-B36CEC408CC5}">
      <dsp:nvSpPr>
        <dsp:cNvPr id="0" name=""/>
        <dsp:cNvSpPr/>
      </dsp:nvSpPr>
      <dsp:spPr>
        <a:xfrm>
          <a:off x="4664820" y="638444"/>
          <a:ext cx="91440" cy="192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76"/>
              </a:lnTo>
              <a:lnTo>
                <a:pt x="57567" y="83376"/>
              </a:lnTo>
              <a:lnTo>
                <a:pt x="57567" y="192255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A8199-34E9-48B3-B146-E5902FF4F3F3}">
      <dsp:nvSpPr>
        <dsp:cNvPr id="0" name=""/>
        <dsp:cNvSpPr/>
      </dsp:nvSpPr>
      <dsp:spPr>
        <a:xfrm>
          <a:off x="2794631" y="-107873"/>
          <a:ext cx="3831817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6E08C-4913-4A03-A12B-31BC49D18CF3}">
      <dsp:nvSpPr>
        <dsp:cNvPr id="0" name=""/>
        <dsp:cNvSpPr/>
      </dsp:nvSpPr>
      <dsp:spPr>
        <a:xfrm>
          <a:off x="2925220" y="16186"/>
          <a:ext cx="3831817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ÇUKUROVA ÜNİVERSİTESİ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EĞİTİM KOORDİNATÖRLÜĞÜ (ÇÜEK)</a:t>
          </a:r>
        </a:p>
      </dsp:txBody>
      <dsp:txXfrm>
        <a:off x="2947079" y="38045"/>
        <a:ext cx="3788099" cy="702599"/>
      </dsp:txXfrm>
    </dsp:sp>
    <dsp:sp modelId="{723E7BBF-A1AE-462E-9AFF-9FE43733464C}">
      <dsp:nvSpPr>
        <dsp:cNvPr id="0" name=""/>
        <dsp:cNvSpPr/>
      </dsp:nvSpPr>
      <dsp:spPr>
        <a:xfrm>
          <a:off x="3720794" y="830699"/>
          <a:ext cx="2003186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1EB67-83C3-458E-BF9E-16CB163D821C}">
      <dsp:nvSpPr>
        <dsp:cNvPr id="0" name=""/>
        <dsp:cNvSpPr/>
      </dsp:nvSpPr>
      <dsp:spPr>
        <a:xfrm>
          <a:off x="3851383" y="954759"/>
          <a:ext cx="2003186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Yürütme Kurulu</a:t>
          </a:r>
        </a:p>
      </dsp:txBody>
      <dsp:txXfrm>
        <a:off x="3873242" y="976618"/>
        <a:ext cx="1959468" cy="702599"/>
      </dsp:txXfrm>
    </dsp:sp>
    <dsp:sp modelId="{8FC40AF4-01F6-484D-8811-FE2741AF7AC9}">
      <dsp:nvSpPr>
        <dsp:cNvPr id="0" name=""/>
        <dsp:cNvSpPr/>
      </dsp:nvSpPr>
      <dsp:spPr>
        <a:xfrm>
          <a:off x="172713" y="1948008"/>
          <a:ext cx="1872986" cy="16526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4344-6780-47A3-B9D0-75387099386D}">
      <dsp:nvSpPr>
        <dsp:cNvPr id="0" name=""/>
        <dsp:cNvSpPr/>
      </dsp:nvSpPr>
      <dsp:spPr>
        <a:xfrm>
          <a:off x="303302" y="2072067"/>
          <a:ext cx="1872986" cy="16526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Eğitim Programlarının Tasarımı, Değerlendirilmesi ve Geliştirilmesi Çalışma Grubu </a:t>
          </a:r>
        </a:p>
      </dsp:txBody>
      <dsp:txXfrm>
        <a:off x="351707" y="2120472"/>
        <a:ext cx="1776176" cy="1555865"/>
      </dsp:txXfrm>
    </dsp:sp>
    <dsp:sp modelId="{CF5D3C68-B1B2-4A7C-B1AC-A2BDBB59EF0D}">
      <dsp:nvSpPr>
        <dsp:cNvPr id="0" name=""/>
        <dsp:cNvSpPr/>
      </dsp:nvSpPr>
      <dsp:spPr>
        <a:xfrm>
          <a:off x="2295912" y="1898295"/>
          <a:ext cx="1729975" cy="1739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81E6E-6489-4E3A-B5FE-025B6EDD92AB}">
      <dsp:nvSpPr>
        <dsp:cNvPr id="0" name=""/>
        <dsp:cNvSpPr/>
      </dsp:nvSpPr>
      <dsp:spPr>
        <a:xfrm>
          <a:off x="2426501" y="2022355"/>
          <a:ext cx="1729975" cy="17397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Öğretim Elemanlarının Öğretim Yetkinliklerinin Geliştirilmesi Çalışma Grubu </a:t>
          </a:r>
        </a:p>
      </dsp:txBody>
      <dsp:txXfrm>
        <a:off x="2477170" y="2073024"/>
        <a:ext cx="1628637" cy="1638395"/>
      </dsp:txXfrm>
    </dsp:sp>
    <dsp:sp modelId="{7A0EFF89-1B23-4CBD-9B2E-F42068231959}">
      <dsp:nvSpPr>
        <dsp:cNvPr id="0" name=""/>
        <dsp:cNvSpPr/>
      </dsp:nvSpPr>
      <dsp:spPr>
        <a:xfrm>
          <a:off x="4133454" y="1880220"/>
          <a:ext cx="1778821" cy="1805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F9B72-E446-4553-A18B-0D40D3EE48AA}">
      <dsp:nvSpPr>
        <dsp:cNvPr id="0" name=""/>
        <dsp:cNvSpPr/>
      </dsp:nvSpPr>
      <dsp:spPr>
        <a:xfrm>
          <a:off x="4264044" y="2004279"/>
          <a:ext cx="1778821" cy="180558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Uyum (Oryantasyon) Programlarının Geliştirilmesi ve Uygulanması Çalışma Grubu </a:t>
          </a:r>
        </a:p>
      </dsp:txBody>
      <dsp:txXfrm>
        <a:off x="4316144" y="2056379"/>
        <a:ext cx="1674621" cy="1701380"/>
      </dsp:txXfrm>
    </dsp:sp>
    <dsp:sp modelId="{3BCFCD63-30A1-4E56-9B1E-295C4CA51E85}">
      <dsp:nvSpPr>
        <dsp:cNvPr id="0" name=""/>
        <dsp:cNvSpPr/>
      </dsp:nvSpPr>
      <dsp:spPr>
        <a:xfrm>
          <a:off x="3375754" y="4171179"/>
          <a:ext cx="2800171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04F4-B85B-4D42-8A66-129324D34A80}">
      <dsp:nvSpPr>
        <dsp:cNvPr id="0" name=""/>
        <dsp:cNvSpPr/>
      </dsp:nvSpPr>
      <dsp:spPr>
        <a:xfrm>
          <a:off x="3506343" y="4295239"/>
          <a:ext cx="2800171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Birim Eğitim Koordinasyon Kurulları (BEKK)</a:t>
          </a:r>
        </a:p>
      </dsp:txBody>
      <dsp:txXfrm>
        <a:off x="3528202" y="4317098"/>
        <a:ext cx="2756453" cy="702599"/>
      </dsp:txXfrm>
    </dsp:sp>
    <dsp:sp modelId="{E9B6BD96-E97D-4C09-9940-8A24F384FF44}">
      <dsp:nvSpPr>
        <dsp:cNvPr id="0" name=""/>
        <dsp:cNvSpPr/>
      </dsp:nvSpPr>
      <dsp:spPr>
        <a:xfrm>
          <a:off x="6066831" y="2019326"/>
          <a:ext cx="1534887" cy="1682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C90DC-9451-487B-9DA1-94676492A1DE}">
      <dsp:nvSpPr>
        <dsp:cNvPr id="0" name=""/>
        <dsp:cNvSpPr/>
      </dsp:nvSpPr>
      <dsp:spPr>
        <a:xfrm>
          <a:off x="6197420" y="2143386"/>
          <a:ext cx="1534887" cy="1682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Ders Programını Destekleyici Etkinlikler Çalışma Grubu </a:t>
          </a:r>
        </a:p>
      </dsp:txBody>
      <dsp:txXfrm>
        <a:off x="6242375" y="2188341"/>
        <a:ext cx="1444977" cy="1592423"/>
      </dsp:txXfrm>
    </dsp:sp>
    <dsp:sp modelId="{F4C2328B-C695-438F-8346-CF8CBCE128B7}">
      <dsp:nvSpPr>
        <dsp:cNvPr id="0" name=""/>
        <dsp:cNvSpPr/>
      </dsp:nvSpPr>
      <dsp:spPr>
        <a:xfrm>
          <a:off x="7933979" y="1942351"/>
          <a:ext cx="1443425" cy="16465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94B99-F404-4CF0-A481-2F38E7CD883C}">
      <dsp:nvSpPr>
        <dsp:cNvPr id="0" name=""/>
        <dsp:cNvSpPr/>
      </dsp:nvSpPr>
      <dsp:spPr>
        <a:xfrm>
          <a:off x="8064568" y="2066410"/>
          <a:ext cx="1443425" cy="164651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Öğrenme Kaynakları ve Akademik Destek Çalışma Grubu </a:t>
          </a:r>
        </a:p>
      </dsp:txBody>
      <dsp:txXfrm>
        <a:off x="8106844" y="2108686"/>
        <a:ext cx="1358873" cy="156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6T19:16:27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17:34.5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8027,'0'0'0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17:34.7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8027,'0'0'0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21:0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4E54-6453-42B3-8C13-4B526974FA6E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B1F4-990F-414F-9AD1-916031108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575EC-9EEF-DB5C-34E8-D61FDEE8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9E2D3A2-3E2C-FFCA-28DC-EFB2644D9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40506A5-E5D8-2BA9-BB2D-879A0EEAF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5C9008-16AA-1AEC-154B-9EF505FDC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B1F4-990F-414F-9AD1-9160311088A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76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608A-6E30-BA18-4774-55C8C5AC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DFE31372-EA53-2265-4C17-B097FF970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3996201-9C76-A6CB-CF98-D157E7FBE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756C9A-391D-E011-86AB-CBA8DD0F7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6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B1F4-990F-414F-9AD1-9160311088A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64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17BEA1-F312-9C2A-324B-20300AF33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476D767-56FA-C0F8-393B-BB3CD4773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64B6E6-47EB-102A-B2FD-973BCF63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082978-F22B-4D12-B990-2655011A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8F5F1C-DBBE-F551-152D-3E6B20E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38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61F8DC-49EA-1EFD-ED19-EA27A1DD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06B430-FF09-078C-93A0-6024A407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E24BE8-71CF-A05B-D580-40B7CFB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70824B-7F8D-2BAC-F91A-44854A05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623F7C-1E9B-F2A5-AFAE-F82800E0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66331A7-CB59-59F1-62F6-2BDF86A7B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898B9C-11D6-6527-A70A-18D77C3F6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498999-FD01-3FA3-7633-63C19054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324057-8A17-418B-0D28-122179F3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21BF49-F191-6529-AA60-4E830E8E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9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93CF80-A8B2-E01A-7F17-1D65897B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768B0E-146E-B5B0-EB64-A5097905B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3DE4BD-DCD5-CFDA-C6DC-69AD24A6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8B54B8-4309-BA4E-9C8A-D3A87A7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DEA47E-5A27-44C1-AF37-AA70BF3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2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9CCD3-DF0A-469C-D14C-04E2FA6C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5CAC10-524A-0E74-CD82-7A3EE0DE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7941AB-AAD8-D9D5-0230-DDBCD7C4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A2F80D-4214-A390-5554-A5C6B83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00DA97-9778-B895-5746-41151964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1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6903B-99AB-116C-D210-2C170625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D606D-92C3-5FB2-CC56-F8524872E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BF7D64-CF25-FC7E-C32B-AA6CD2BEC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8C7BB5-2DE6-E40D-48E7-A259981F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0D79E6-17B1-05DE-31B0-A09F12A5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0D2F9B-4515-9B05-4612-0332066D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2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1524B-17A6-8267-B983-C041470D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DA4025-667B-0A7D-64D1-85A27CF0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B8CAB3-FE26-210F-6057-65107E31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9D215E-3F2C-54E4-64A6-774147E79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9E5D05-1515-B556-5B96-A3136FC60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FBF205-FB58-5B15-2710-BDC8EAE3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4EB798-71C8-2DC0-0826-6ED9377B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D6D69E9-046F-CB58-FC4C-B75ED598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62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062D7C-E823-0396-20C7-151828E2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A4B97DA-E93A-AE94-C9BD-7DDE0C9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7AEFEA-4676-EC83-D7C7-45E9582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5F1C8A-235D-3DF4-466E-FFF5AE6B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79B1AEF-1CD8-5412-E090-84F053B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50A0DEE-BBB1-0A63-6900-C7CF033C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500A5A-3AC5-31EF-2B37-1B9BF567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2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1B76A-16BB-CCCC-71E7-E8C0093D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19B699-43C8-8000-54D9-DAE34F21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B48397-B0CB-6051-7CAD-32775DF83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4FF483-5213-A773-B8A3-52343933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4FE4BB-C7CD-8950-FF0E-BC82B249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84C732-63F5-ACE9-7C4B-166C70DA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F06F6-29C5-8E47-E833-EDE3F8E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0AA0654-148B-C859-40E5-36CBD4F46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CB5B0F-40DB-7F2C-9585-16E31B441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64F435-A5F9-A269-A30E-77DD5CE1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3BE3A7B-5BD2-1ED3-DC09-26F22560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F3D829-DD2B-7B5E-D540-9C75B47E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7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A1F547-EAB3-5148-70F3-73840E74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D7B687-99FB-65B0-DA49-528A3632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70A631-36F5-9821-332C-5BF54C44B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402E2-C832-4F8A-832A-A970AE894D72}" type="datetimeFigureOut">
              <a:rPr lang="tr-TR" smtClean="0"/>
              <a:t>11.02.2026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71368E-01A9-1701-7F1B-CAC41336C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11FDB-2B64-2AEF-DB3B-0AF915227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3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0.png"/><Relationship Id="rId5" Type="http://schemas.openxmlformats.org/officeDocument/2006/relationships/diagramData" Target="../diagrams/data1.xml"/><Relationship Id="rId15" Type="http://schemas.openxmlformats.org/officeDocument/2006/relationships/customXml" Target="../ink/ink4.xml"/><Relationship Id="rId10" Type="http://schemas.openxmlformats.org/officeDocument/2006/relationships/customXml" Target="../ink/ink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786147"/>
            <a:ext cx="12192000" cy="5869767"/>
            <a:chOff x="0" y="730729"/>
            <a:chExt cx="12192000" cy="5869767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0900"/>
              <a:ext cx="12192000" cy="379596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425696"/>
            <a:ext cx="12007272" cy="1646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tr-TR" sz="3600" b="1" dirty="0">
                <a:solidFill>
                  <a:srgbClr val="C00000"/>
                </a:solidFill>
                <a:latin typeface="Calibri" pitchFamily="34" charset="0"/>
              </a:rPr>
              <a:t>ÇÜEK Birim Eğitim Koordinasyon Kurulu Başkanları Bilgilendirme Toplantısı </a:t>
            </a:r>
            <a:endParaRPr lang="tr-TR" altLang="tr-T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0" y="63039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11 Şubat 2026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0A74918-9079-431B-8269-89E440C8DD21}"/>
              </a:ext>
            </a:extLst>
          </p:cNvPr>
          <p:cNvSpPr txBox="1">
            <a:spLocks/>
          </p:cNvSpPr>
          <p:nvPr/>
        </p:nvSpPr>
        <p:spPr>
          <a:xfrm>
            <a:off x="3662219" y="6293353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Çukurova Üniversitesi Eğitim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7765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CEA9-5EBC-B6F1-4584-A2134714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34342DB7-C30A-5371-6CCA-2B8C12612C86}"/>
              </a:ext>
            </a:extLst>
          </p:cNvPr>
          <p:cNvSpPr txBox="1"/>
          <p:nvPr/>
        </p:nvSpPr>
        <p:spPr>
          <a:xfrm>
            <a:off x="182879" y="346041"/>
            <a:ext cx="11728705" cy="5336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Çalışma Grup Başkanları </a:t>
            </a:r>
            <a:r>
              <a:rPr lang="tr-T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Toplantı Takvimi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başkanlarının toplanarak yapılacak çalışmalara yönelik planlama yapması                                  </a:t>
            </a:r>
            <a:r>
              <a:rPr lang="tr-TR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Aralık 2025 - 10 Ocak 2026)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</a:t>
            </a:r>
            <a:r>
              <a:rPr lang="tr-TR" sz="20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üyeleri toplantısı </a:t>
            </a:r>
            <a:r>
              <a:rPr lang="tr-TR" sz="20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Ocak 2026</a:t>
            </a:r>
            <a:endParaRPr lang="tr-T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Başkanlarının BEKK üyelerine yönelik  bilgilendirme toplantısı</a:t>
            </a:r>
            <a:r>
              <a:rPr lang="tr-TR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04 Şubat 2026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 Başkanları bilgilendirme Toplantısı </a:t>
            </a:r>
            <a:r>
              <a:rPr lang="tr-TR" sz="20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tr-TR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Şubat 2026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 BEKK planlarını değerlendirme toplantısı </a:t>
            </a:r>
            <a:r>
              <a:rPr lang="tr-TR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tr-TR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2026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 süreç değerlendirme toplantısı </a:t>
            </a:r>
            <a:r>
              <a:rPr lang="tr-TR" sz="20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Nisan 2026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üyeleri toplantısı </a:t>
            </a:r>
            <a:r>
              <a:rPr lang="tr-TR" sz="20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tr-TR" sz="20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Mayıs 2026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 ve BEKK üyeleri birim faaliyetlerini değerlendirme toplantısı </a:t>
            </a:r>
            <a:r>
              <a:rPr lang="tr-TR" sz="20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haziran 2026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grubu başkanları dönem değerlendirme ve rapor oluşturma toplantısı </a:t>
            </a:r>
            <a:r>
              <a:rPr lang="tr-TR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Haziran 2026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D19C-FFDC-4360-6E49-1E201014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95C0619-60AA-1A0C-9196-71AAAE9606B7}"/>
              </a:ext>
            </a:extLst>
          </p:cNvPr>
          <p:cNvSpPr txBox="1"/>
          <p:nvPr/>
        </p:nvSpPr>
        <p:spPr>
          <a:xfrm>
            <a:off x="182881" y="0"/>
            <a:ext cx="11814048" cy="6597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buNone/>
            </a:pPr>
            <a:r>
              <a:rPr lang="tr-TR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 İş ve Zaman Takvimi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Birimde BEKK başkanı (Dekan Y./Müdür Y.) öncülüğünde BEKK üyeleriyle birlikte anabilim dalı/bölüm başkanlarıyla toplantı yapılması: </a:t>
            </a:r>
            <a:r>
              <a:rPr lang="tr-TR" sz="22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20 Şubat 2026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çalışma gruplarında yer alan BEKK üyelerinin yapılacak çalışmalar konusunda bilgi vermesi.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Bölümlerin/Programların her çalışma grubuna yönelik yapacakları faaliyetleri belirlemeleri ve 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başkanına göndermeleri gerektiğinin bildirilmesi.</a:t>
            </a:r>
          </a:p>
          <a:p>
            <a:pPr lvl="0">
              <a:lnSpc>
                <a:spcPct val="107000"/>
              </a:lnSpc>
            </a:pP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Bölümlerden/Programlardan gelen faaliyet önerileri doğrultusunda, birimin 5 çalışma grubuna yönelik yapacağı faaliyetlerin ve bu konudaki taleplerin belirlenmesi,  Birim yönetimi tarafından  </a:t>
            </a:r>
            <a:r>
              <a:rPr lang="tr-TR" sz="2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ÇÜEK’e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gönderilmesi. </a:t>
            </a:r>
            <a:r>
              <a:rPr lang="tr-TR" sz="2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27 Şubat 2026</a:t>
            </a:r>
          </a:p>
          <a:p>
            <a:pPr lvl="0">
              <a:lnSpc>
                <a:spcPct val="107000"/>
              </a:lnSpc>
            </a:pPr>
            <a:endParaRPr lang="tr-TR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geç yarıyıl eğitimi tamamlandıktan bir hafta sonra BEKK başkanı öncülüğünde BEKK üyeleriyle birlikte, anabilim dalı/bölüm başkanlarıyla  birimde gerçekleştirilen faaliyetleri değerlendirmek üzere toplantı yapılması. </a:t>
            </a:r>
            <a:r>
              <a:rPr lang="tr-TR" sz="22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29 Mayıs 2026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geç yarıyıl eğitimi tamamlandıktan iki hafta sonra, dönem içerisinde Birimde gerçekleştirilen faaliyetlere yönelik raporun kanıtlarıyla birlikte, yönetim kurulu kararıyla </a:t>
            </a:r>
            <a:r>
              <a:rPr lang="tr-TR" sz="2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ÇÜEK’e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gönderilmesi. </a:t>
            </a:r>
          </a:p>
          <a:p>
            <a:pPr>
              <a:lnSpc>
                <a:spcPct val="107000"/>
              </a:lnSpc>
            </a:pPr>
            <a:r>
              <a:rPr lang="tr-TR" sz="22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05 Haziran 2026</a:t>
            </a:r>
          </a:p>
        </p:txBody>
      </p:sp>
    </p:spTree>
    <p:extLst>
      <p:ext uri="{BB962C8B-B14F-4D97-AF65-F5344CB8AC3E}">
        <p14:creationId xmlns:p14="http://schemas.microsoft.com/office/powerpoint/2010/main" val="347554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6A96F-84FB-A017-E258-2CE7EA91B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145900F-2DAA-75BB-6BB9-C87799508D68}"/>
              </a:ext>
            </a:extLst>
          </p:cNvPr>
          <p:cNvGraphicFramePr>
            <a:graphicFrameLocks noGrp="1"/>
          </p:cNvGraphicFramePr>
          <p:nvPr/>
        </p:nvGraphicFramePr>
        <p:xfrm>
          <a:off x="328621" y="43371"/>
          <a:ext cx="11515724" cy="6737823"/>
        </p:xfrm>
        <a:graphic>
          <a:graphicData uri="http://schemas.openxmlformats.org/drawingml/2006/table">
            <a:tbl>
              <a:tblPr firstRow="1" firstCol="1" bandRow="1"/>
              <a:tblGrid>
                <a:gridCol w="11515724">
                  <a:extLst>
                    <a:ext uri="{9D8B030D-6E8A-4147-A177-3AD203B41FA5}">
                      <a16:colId xmlns:a16="http://schemas.microsoft.com/office/drawing/2014/main" val="2767556847"/>
                    </a:ext>
                  </a:extLst>
                </a:gridCol>
              </a:tblGrid>
              <a:tr h="21764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2025-2026 Bahar Dönemi BEKK FAALİYET TABLOSU</a:t>
                      </a:r>
                      <a:endParaRPr lang="tr-TR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3178"/>
                  </a:ext>
                </a:extLst>
              </a:tr>
              <a:tr h="391465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tr-TR" sz="2000" b="1" i="0" u="none" strike="noStrike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Öğretim Elemanlarının Öğretim Yetkinliklerinin Geliştirilmesi Çalışma Grubu</a:t>
                      </a:r>
                      <a:endParaRPr lang="tr-TR" sz="20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768325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398152"/>
                  </a:ext>
                </a:extLst>
              </a:tr>
              <a:tr h="2176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B. Öğrenme Kaynakları ve Akademik Destek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1784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33227"/>
                  </a:ext>
                </a:extLst>
              </a:tr>
              <a:tr h="2095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C. Uyum (Oryantasyon) Programlarının Geliştirilmesi ve Uygulanması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563846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96742"/>
                  </a:ext>
                </a:extLst>
              </a:tr>
              <a:tr h="48239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D. Eğitim Programlarının Tasarımı, Değerlendirilmesi ve Geliştirilmesi Çalışma Grubu 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479169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058051"/>
                  </a:ext>
                </a:extLst>
              </a:tr>
              <a:tr h="2176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E. Ders Programını Destekleyici Etkinlikler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99520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20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5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/>
              <a:t>Teşekkürler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Hazırlayan Birim veya Sunan Kişi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0" y="786147"/>
            <a:ext cx="12192000" cy="5869767"/>
            <a:chOff x="0" y="730729"/>
            <a:chExt cx="12192000" cy="5869767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0900"/>
              <a:ext cx="12192000" cy="379596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Ç.Ü. Eğitim Koordinatörlüğü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60035" y="6294133"/>
            <a:ext cx="2355272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Şubat  2026</a:t>
            </a:r>
          </a:p>
        </p:txBody>
      </p:sp>
    </p:spTree>
    <p:extLst>
      <p:ext uri="{BB962C8B-B14F-4D97-AF65-F5344CB8AC3E}">
        <p14:creationId xmlns:p14="http://schemas.microsoft.com/office/powerpoint/2010/main" val="4002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8A58-AD44-E50E-B8F5-B5721874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İçerik Yer Tutucusu 14">
            <a:extLst>
              <a:ext uri="{FF2B5EF4-FFF2-40B4-BE49-F238E27FC236}">
                <a16:creationId xmlns:a16="http://schemas.microsoft.com/office/drawing/2014/main" id="{6B06EC77-0517-D0B9-A7CA-537C9A6825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1009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68062">
                  <a:extLst>
                    <a:ext uri="{9D8B030D-6E8A-4147-A177-3AD203B41FA5}">
                      <a16:colId xmlns:a16="http://schemas.microsoft.com/office/drawing/2014/main" val="165798265"/>
                    </a:ext>
                  </a:extLst>
                </a:gridCol>
                <a:gridCol w="11623938">
                  <a:extLst>
                    <a:ext uri="{9D8B030D-6E8A-4147-A177-3AD203B41FA5}">
                      <a16:colId xmlns:a16="http://schemas.microsoft.com/office/drawing/2014/main" val="2654884804"/>
                    </a:ext>
                  </a:extLst>
                </a:gridCol>
              </a:tblGrid>
              <a:tr h="343851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400" b="1" dirty="0"/>
                        <a:t>ÇÜEK 2026 Hedefleri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tr-TR" sz="2200" b="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678666"/>
                  </a:ext>
                </a:extLst>
              </a:tr>
              <a:tr h="38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0" kern="1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Çekirdek eğiticilerin eğitiminin devam etmesi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465839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2.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Lisansüstü ders bilgi paketlerine yönelik iyileştirme çalışmaları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450476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Uyum (oryantasyon) çalışmalarını izleme ve iyileştirme çalışmaları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933807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4.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Akademik ve Kariyer danışmanlığı yönergesine ilişkin oryantasyon çalışmaları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875286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5.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Öğrenci memnuniyet anketlerine yönelik değerlendirme çalışmaları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761929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Eğitimde yapay zeka okur yazarlığı konusunda çalışmaların yapılması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708097"/>
                  </a:ext>
                </a:extLst>
              </a:tr>
              <a:tr h="77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7.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BEKK’lerden</a:t>
                      </a:r>
                      <a:r>
                        <a:rPr lang="tr-TR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gelen taleplere göre birimlerde eğiticilerin eğitimi çalışmalarına rehberlik yapılması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404323"/>
                  </a:ext>
                </a:extLst>
              </a:tr>
              <a:tr h="38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8.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Ders programını Destekleyici etkinliklerin izlenmesi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04449"/>
                  </a:ext>
                </a:extLst>
              </a:tr>
              <a:tr h="77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9.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Öğretim programının tasarımı, uygulanması ve değerlendirmesine yönelik çalışmalara rehberlik edilmesi.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500456"/>
                  </a:ext>
                </a:extLst>
              </a:tr>
              <a:tr h="756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10.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Öğrenme kaynakları ve akademik destek hizmetlerinin izlenmesi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802279"/>
                  </a:ext>
                </a:extLst>
              </a:tr>
              <a:tr h="77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Birimlerden gelen  raporların izlenmesi ve bu doğrultuda birimlere rehberlik yapılması.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269979"/>
                  </a:ext>
                </a:extLst>
              </a:tr>
              <a:tr h="77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12.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2400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Rektörlükten gelen talepler doğrultusunda inceleme ve değerlendirmelerin yapılması.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28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2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EEE40-2C02-5CF2-C8C5-4F2DD920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0BF5E1D0-39D5-501E-57F6-17EE035F052D}"/>
              </a:ext>
            </a:extLst>
          </p:cNvPr>
          <p:cNvGrpSpPr/>
          <p:nvPr/>
        </p:nvGrpSpPr>
        <p:grpSpPr>
          <a:xfrm>
            <a:off x="-4591" y="803518"/>
            <a:ext cx="12197241" cy="6008868"/>
            <a:chOff x="-5241" y="730729"/>
            <a:chExt cx="12197241" cy="6008868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6EC9AF91-DE17-B2D2-C3AD-40D806CFC81D}"/>
                </a:ext>
              </a:extLst>
            </p:cNvPr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>
                <a:extLst>
                  <a:ext uri="{FF2B5EF4-FFF2-40B4-BE49-F238E27FC236}">
                    <a16:creationId xmlns:a16="http://schemas.microsoft.com/office/drawing/2014/main" id="{704D8B98-3ECE-9F53-46E1-6F2E45ED8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>
                <a:extLst>
                  <a:ext uri="{FF2B5EF4-FFF2-40B4-BE49-F238E27FC236}">
                    <a16:creationId xmlns:a16="http://schemas.microsoft.com/office/drawing/2014/main" id="{E113D377-FC1A-B545-6E2B-AEDDABE6F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>
                <a:extLst>
                  <a:ext uri="{FF2B5EF4-FFF2-40B4-BE49-F238E27FC236}">
                    <a16:creationId xmlns:a16="http://schemas.microsoft.com/office/drawing/2014/main" id="{12CC22B3-B2C2-F70A-5772-740322EAE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C8A32E99-BF62-011A-6566-E04CBD40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>
            <a:extLst>
              <a:ext uri="{FF2B5EF4-FFF2-40B4-BE49-F238E27FC236}">
                <a16:creationId xmlns:a16="http://schemas.microsoft.com/office/drawing/2014/main" id="{27575D9D-C7E3-2E75-2BF3-780472C59DDD}"/>
              </a:ext>
            </a:extLst>
          </p:cNvPr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ÇÜEK Organizasyon Şeması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41C3259-D943-887B-4F12-B289318BD724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Eğitim Koordinatörlüğü</a:t>
            </a:r>
          </a:p>
        </p:txBody>
      </p:sp>
      <p:graphicFrame>
        <p:nvGraphicFramePr>
          <p:cNvPr id="36" name="Diyagram 35">
            <a:extLst>
              <a:ext uri="{FF2B5EF4-FFF2-40B4-BE49-F238E27FC236}">
                <a16:creationId xmlns:a16="http://schemas.microsoft.com/office/drawing/2014/main" id="{A844FCB7-4F2D-9F05-3014-77E390262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658459"/>
              </p:ext>
            </p:extLst>
          </p:nvPr>
        </p:nvGraphicFramePr>
        <p:xfrm>
          <a:off x="1320165" y="852381"/>
          <a:ext cx="9551670" cy="600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Mürekkep 36">
                <a:extLst>
                  <a:ext uri="{FF2B5EF4-FFF2-40B4-BE49-F238E27FC236}">
                    <a16:creationId xmlns:a16="http://schemas.microsoft.com/office/drawing/2014/main" id="{E9ECE7D5-6079-57CA-6E33-0459D3587ED7}"/>
                  </a:ext>
                </a:extLst>
              </p14:cNvPr>
              <p14:cNvContentPartPr/>
              <p14:nvPr/>
            </p14:nvContentPartPr>
            <p14:xfrm>
              <a:off x="1617980" y="-1078760"/>
              <a:ext cx="360" cy="360"/>
            </p14:xfrm>
          </p:contentPart>
        </mc:Choice>
        <mc:Fallback xmlns="">
          <p:pic>
            <p:nvPicPr>
              <p:cNvPr id="37" name="Mürekkep 36">
                <a:extLst>
                  <a:ext uri="{FF2B5EF4-FFF2-40B4-BE49-F238E27FC236}">
                    <a16:creationId xmlns:a16="http://schemas.microsoft.com/office/drawing/2014/main" id="{E9ECE7D5-6079-57CA-6E33-0459D3587E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3980" y="-1186760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 45">
            <a:extLst>
              <a:ext uri="{FF2B5EF4-FFF2-40B4-BE49-F238E27FC236}">
                <a16:creationId xmlns:a16="http://schemas.microsoft.com/office/drawing/2014/main" id="{F7173247-4ECE-44D0-FAA8-BABA72A753AE}"/>
              </a:ext>
            </a:extLst>
          </p:cNvPr>
          <p:cNvGrpSpPr/>
          <p:nvPr/>
        </p:nvGrpSpPr>
        <p:grpSpPr>
          <a:xfrm>
            <a:off x="8261060" y="4724440"/>
            <a:ext cx="6120" cy="360"/>
            <a:chOff x="8261060" y="4724440"/>
            <a:chExt cx="61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Mürekkep 42">
                  <a:extLst>
                    <a:ext uri="{FF2B5EF4-FFF2-40B4-BE49-F238E27FC236}">
                      <a16:creationId xmlns:a16="http://schemas.microsoft.com/office/drawing/2014/main" id="{43D923CD-097B-4A28-F0C7-B27EE84702E5}"/>
                    </a:ext>
                  </a:extLst>
                </p14:cNvPr>
                <p14:cNvContentPartPr/>
                <p14:nvPr/>
              </p14:nvContentPartPr>
              <p14:xfrm>
                <a:off x="8261060" y="4724440"/>
                <a:ext cx="360" cy="360"/>
              </p14:xfrm>
            </p:contentPart>
          </mc:Choice>
          <mc:Fallback xmlns="">
            <p:pic>
              <p:nvPicPr>
                <p:cNvPr id="43" name="Mürekkep 42">
                  <a:extLst>
                    <a:ext uri="{FF2B5EF4-FFF2-40B4-BE49-F238E27FC236}">
                      <a16:creationId xmlns:a16="http://schemas.microsoft.com/office/drawing/2014/main" id="{43D923CD-097B-4A28-F0C7-B27EE84702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45940" y="470932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Mürekkep 43">
                  <a:extLst>
                    <a:ext uri="{FF2B5EF4-FFF2-40B4-BE49-F238E27FC236}">
                      <a16:creationId xmlns:a16="http://schemas.microsoft.com/office/drawing/2014/main" id="{46D5B613-3C4C-8D09-4182-8A4B0B72F5A7}"/>
                    </a:ext>
                  </a:extLst>
                </p14:cNvPr>
                <p14:cNvContentPartPr/>
                <p14:nvPr/>
              </p14:nvContentPartPr>
              <p14:xfrm>
                <a:off x="8266820" y="4724440"/>
                <a:ext cx="360" cy="360"/>
              </p14:xfrm>
            </p:contentPart>
          </mc:Choice>
          <mc:Fallback xmlns="">
            <p:pic>
              <p:nvPicPr>
                <p:cNvPr id="44" name="Mürekkep 43">
                  <a:extLst>
                    <a:ext uri="{FF2B5EF4-FFF2-40B4-BE49-F238E27FC236}">
                      <a16:creationId xmlns:a16="http://schemas.microsoft.com/office/drawing/2014/main" id="{46D5B613-3C4C-8D09-4182-8A4B0B72F5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1700" y="470932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Mürekkep 71">
                <a:extLst>
                  <a:ext uri="{FF2B5EF4-FFF2-40B4-BE49-F238E27FC236}">
                    <a16:creationId xmlns:a16="http://schemas.microsoft.com/office/drawing/2014/main" id="{1D60D1BF-D6BC-56BD-0709-72D481F98431}"/>
                  </a:ext>
                </a:extLst>
              </p14:cNvPr>
              <p14:cNvContentPartPr/>
              <p14:nvPr/>
            </p14:nvContentPartPr>
            <p14:xfrm>
              <a:off x="5808020" y="1304080"/>
              <a:ext cx="360" cy="360"/>
            </p14:xfrm>
          </p:contentPart>
        </mc:Choice>
        <mc:Fallback xmlns="">
          <p:pic>
            <p:nvPicPr>
              <p:cNvPr id="72" name="Mürekkep 71">
                <a:extLst>
                  <a:ext uri="{FF2B5EF4-FFF2-40B4-BE49-F238E27FC236}">
                    <a16:creationId xmlns:a16="http://schemas.microsoft.com/office/drawing/2014/main" id="{1D60D1BF-D6BC-56BD-0709-72D481F984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9020" y="129508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85077440-EF53-1571-46D3-E31E5EF89609}"/>
              </a:ext>
            </a:extLst>
          </p:cNvPr>
          <p:cNvCxnSpPr/>
          <p:nvPr/>
        </p:nvCxnSpPr>
        <p:spPr>
          <a:xfrm>
            <a:off x="2602111" y="4598312"/>
            <a:ext cx="2187615" cy="912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39A52B4-5155-E314-9A25-9144CB443BA7}"/>
              </a:ext>
            </a:extLst>
          </p:cNvPr>
          <p:cNvCxnSpPr>
            <a:cxnSpLocks/>
          </p:cNvCxnSpPr>
          <p:nvPr/>
        </p:nvCxnSpPr>
        <p:spPr>
          <a:xfrm>
            <a:off x="4614767" y="4607863"/>
            <a:ext cx="345387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45F943F6-9028-368A-1FC3-28C608592A6C}"/>
              </a:ext>
            </a:extLst>
          </p:cNvPr>
          <p:cNvCxnSpPr>
            <a:cxnSpLocks/>
          </p:cNvCxnSpPr>
          <p:nvPr/>
        </p:nvCxnSpPr>
        <p:spPr>
          <a:xfrm flipH="1">
            <a:off x="7529936" y="4679612"/>
            <a:ext cx="625952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F9DB0AF-563B-B193-FB1F-08A99E8FE306}"/>
              </a:ext>
            </a:extLst>
          </p:cNvPr>
          <p:cNvCxnSpPr>
            <a:cxnSpLocks/>
          </p:cNvCxnSpPr>
          <p:nvPr/>
        </p:nvCxnSpPr>
        <p:spPr>
          <a:xfrm flipH="1">
            <a:off x="7577234" y="4580034"/>
            <a:ext cx="2571419" cy="894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98DDABC2-80AD-0F30-A88F-264EFF51B24E}"/>
              </a:ext>
            </a:extLst>
          </p:cNvPr>
          <p:cNvCxnSpPr>
            <a:cxnSpLocks/>
          </p:cNvCxnSpPr>
          <p:nvPr/>
        </p:nvCxnSpPr>
        <p:spPr>
          <a:xfrm>
            <a:off x="6358657" y="4679611"/>
            <a:ext cx="0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ko Döngüsü">
            <a:extLst>
              <a:ext uri="{FF2B5EF4-FFF2-40B4-BE49-F238E27FC236}">
                <a16:creationId xmlns:a16="http://schemas.microsoft.com/office/drawing/2014/main" id="{939CD9B7-86B6-9C35-BDE5-C3986F48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4" y="643466"/>
            <a:ext cx="92851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634D-C7D6-2F37-A5DE-D3ADF031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F3DC31DC-1E14-A513-3228-E05CD57EA446}"/>
              </a:ext>
            </a:extLst>
          </p:cNvPr>
          <p:cNvSpPr txBox="1"/>
          <p:nvPr/>
        </p:nvSpPr>
        <p:spPr>
          <a:xfrm>
            <a:off x="182879" y="181449"/>
            <a:ext cx="11728705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ÇALIŞMA GRUPLARININ GÖREVLERİ</a:t>
            </a:r>
            <a:endParaRPr lang="tr-T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Eğitim Programlarının Tasarımı, Değerlendirilmesi ve Geliştirilmesi Çalışma Grubu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Birimlerdeki BEKK’lerin gerçekleştirdiği;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Planlama çalışmalarına rehberlik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Programların ders dağılım dengesini izlemek,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öğrenme çıktılarının program öğrenme çıktılarıyla uyumunu kontrol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tasarımının öğrenci iş yüküne uygunluğunu kontrol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Programların izlenmesi ve güncellenmesine yönelik çalışmaları izlemek,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merkezli öğretim yöntem ve tekniklere ilişkin uygulamaları izlemek ve geliştirmek,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Ölçme ve değerlendirme uygulamalarını izlemek ve geliştirmek.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AB8F-7ABF-E484-C601-9D676BCE6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C8DFE40B-F02B-6831-5699-973777E62E04}"/>
              </a:ext>
            </a:extLst>
          </p:cNvPr>
          <p:cNvSpPr txBox="1"/>
          <p:nvPr/>
        </p:nvSpPr>
        <p:spPr>
          <a:xfrm>
            <a:off x="182879" y="181449"/>
            <a:ext cx="11728705" cy="4246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ÇALIŞMA GRUPLARININ GÖREVLERİ</a:t>
            </a:r>
            <a:endParaRPr lang="tr-TR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Öğretim Elemanlarının Öğretim Yetkinliklerinin Geliştirilmesi Çalışma Grubu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Birimlerdeki BEKK’lerin gerçekleştirdiği;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Çalışmalara rehberlik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yetkinlikleri ve gelişimine yönelik gereksinimlerin belirlenmesine ilişkin çalışmaları izlemek ve bu konuda planlama yapılmasını sağlamak,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 bazında yapılan öğretim yetkinliklerini geliştirmeye yönelik çalışmaları izlemek,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elemanlarına yönelik eğitimler planlamak, uygulamak, değerlendirmek, izlemek ve geliştirmek.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0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61675-3A38-8F8D-CBAC-6919C1E6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15591248-12AD-22B3-50BB-DF4345B5E1CF}"/>
              </a:ext>
            </a:extLst>
          </p:cNvPr>
          <p:cNvSpPr txBox="1"/>
          <p:nvPr/>
        </p:nvSpPr>
        <p:spPr>
          <a:xfrm>
            <a:off x="182879" y="181449"/>
            <a:ext cx="11728705" cy="374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ÇALIŞMA GRUPLARININ GÖREVLERİ</a:t>
            </a:r>
            <a:endParaRPr lang="tr-TR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Uyum (Oryantasyon) Programlarının Geliştirilmesi ve Uygulanması Çalışma Grubu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Birimlerdeki BEKK’lerin gerçekleştirdiği;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Çalışmalara rehberlik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Üniversiteye yeni katılan öğrenciler için uyum programlarının geliştirilmesi, uygulanması, izlenmesi ve gerekli önlemlerin alınması için yapılan çalışmaları izlemek,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 genelinde uyum (oryantasyon) çalışmalarının tutarlı bir şekilde yapılmasını sağlamak.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C3529-9F8D-6D42-DD02-A08DAD4F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467E2D34-C901-C5CB-D2FD-8AF8ADE0A6EB}"/>
              </a:ext>
            </a:extLst>
          </p:cNvPr>
          <p:cNvSpPr txBox="1"/>
          <p:nvPr/>
        </p:nvSpPr>
        <p:spPr>
          <a:xfrm>
            <a:off x="640080" y="364329"/>
            <a:ext cx="10515600" cy="27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ÇALIŞMA GRUPLARININ GÖREVLERİ</a:t>
            </a:r>
            <a:endParaRPr lang="tr-TR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Ders Programını Destekleyici Etkinlikler Çalışma Grubu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BEKK’lerin Birimlerde gerçekleştirdiği çalışmalara rehberlik etmek,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Programı destekleyen ve zenginleştiren, dersler ile ilgili ders saatleri dışında gerçekleştirilen faaliyetlere ilişkin çalışmaları izlemek ve bu yönde kanıtlar toplamak.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63B4E-5D9C-51D7-5BAD-5EE63A57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89FD10A3-91BA-44BE-5BD0-9F1E16A49FFA}"/>
              </a:ext>
            </a:extLst>
          </p:cNvPr>
          <p:cNvSpPr txBox="1"/>
          <p:nvPr/>
        </p:nvSpPr>
        <p:spPr>
          <a:xfrm>
            <a:off x="640080" y="419193"/>
            <a:ext cx="11082528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ÇALIŞMA GRUPLARININ GÖREVLERİ</a:t>
            </a:r>
            <a:endParaRPr lang="tr-TR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Öğrenme Kaynakları ve Akademik Destek Çalışma Grubu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Öğrenme ortam ve kaynaklarına yönelik ihtiyaçları raporlaştırmak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akademik gelişimleri, akademik sorunları ve kariyer planlaması ile ilgili çalışmaları izlemek,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Birimdeki tesis ve altyapılarla ilgili ihtiyaçları belirlemek.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4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</TotalTime>
  <Words>861</Words>
  <Application>Microsoft Macintosh PowerPoint</Application>
  <PresentationFormat>Geniş ekran</PresentationFormat>
  <Paragraphs>126</Paragraphs>
  <Slides>13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Teması</vt:lpstr>
      <vt:lpstr>ÇÜEK Birim Eğitim Koordinasyon Kurulu Başkanları Bilgilendirme Toplantısı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Y.BOZDOĞAN</dc:creator>
  <cp:lastModifiedBy>Prof.Dr. Memet KARAKUŞ</cp:lastModifiedBy>
  <cp:revision>279</cp:revision>
  <dcterms:created xsi:type="dcterms:W3CDTF">2022-07-30T17:36:07Z</dcterms:created>
  <dcterms:modified xsi:type="dcterms:W3CDTF">2026-02-11T08:25:05Z</dcterms:modified>
</cp:coreProperties>
</file>